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3.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1" r:id="rId3"/>
  </p:sldMasterIdLst>
  <p:notesMasterIdLst>
    <p:notesMasterId r:id="rId34"/>
  </p:notesMasterIdLst>
  <p:sldIdLst>
    <p:sldId id="256" r:id="rId4"/>
    <p:sldId id="258" r:id="rId5"/>
    <p:sldId id="259" r:id="rId6"/>
    <p:sldId id="264" r:id="rId7"/>
    <p:sldId id="261" r:id="rId8"/>
    <p:sldId id="263" r:id="rId9"/>
    <p:sldId id="262" r:id="rId10"/>
    <p:sldId id="265" r:id="rId11"/>
    <p:sldId id="257" r:id="rId12"/>
    <p:sldId id="266" r:id="rId13"/>
    <p:sldId id="267" r:id="rId14"/>
    <p:sldId id="292" r:id="rId15"/>
    <p:sldId id="268" r:id="rId16"/>
    <p:sldId id="269" r:id="rId17"/>
    <p:sldId id="270" r:id="rId18"/>
    <p:sldId id="273" r:id="rId19"/>
    <p:sldId id="272" r:id="rId20"/>
    <p:sldId id="274" r:id="rId21"/>
    <p:sldId id="294" r:id="rId22"/>
    <p:sldId id="295" r:id="rId23"/>
    <p:sldId id="271" r:id="rId24"/>
    <p:sldId id="277" r:id="rId25"/>
    <p:sldId id="278" r:id="rId26"/>
    <p:sldId id="279" r:id="rId27"/>
    <p:sldId id="280" r:id="rId28"/>
    <p:sldId id="291" r:id="rId29"/>
    <p:sldId id="283" r:id="rId30"/>
    <p:sldId id="284" r:id="rId31"/>
    <p:sldId id="296" r:id="rId32"/>
    <p:sldId id="297"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04F"/>
    <a:srgbClr val="0099CC"/>
    <a:srgbClr val="FFC000"/>
    <a:srgbClr val="FF0000"/>
    <a:srgbClr val="D9EAFC"/>
    <a:srgbClr val="6386BC"/>
    <a:srgbClr val="94B4DB"/>
    <a:srgbClr val="C113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5226" autoAdjust="0"/>
  </p:normalViewPr>
  <p:slideViewPr>
    <p:cSldViewPr snapToGrid="0" showGuides="1">
      <p:cViewPr varScale="1">
        <p:scale>
          <a:sx n="78" d="100"/>
          <a:sy n="78" d="100"/>
        </p:scale>
        <p:origin x="538"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6B558-0C1B-4677-9578-4681F7752C58}" type="datetimeFigureOut">
              <a:rPr lang="zh-CN" altLang="en-US" smtClean="0"/>
              <a:t>2016/11/12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2FEE8-F105-4986-99F7-4F2A71DEA182}" type="slidenum">
              <a:rPr lang="zh-CN" altLang="en-US" smtClean="0"/>
              <a:t>‹#›</a:t>
            </a:fld>
            <a:endParaRPr lang="zh-CN" altLang="en-US"/>
          </a:p>
        </p:txBody>
      </p:sp>
    </p:spTree>
    <p:extLst>
      <p:ext uri="{BB962C8B-B14F-4D97-AF65-F5344CB8AC3E}">
        <p14:creationId xmlns:p14="http://schemas.microsoft.com/office/powerpoint/2010/main" val="2831941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9E2FEE8-F105-4986-99F7-4F2A71DEA182}" type="slidenum">
              <a:rPr lang="zh-CN" altLang="en-US" smtClean="0"/>
              <a:t>1</a:t>
            </a:fld>
            <a:endParaRPr lang="zh-CN" altLang="en-US"/>
          </a:p>
        </p:txBody>
      </p:sp>
    </p:spTree>
    <p:extLst>
      <p:ext uri="{BB962C8B-B14F-4D97-AF65-F5344CB8AC3E}">
        <p14:creationId xmlns:p14="http://schemas.microsoft.com/office/powerpoint/2010/main" val="1475956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9E2FEE8-F105-4986-99F7-4F2A71DEA182}" type="slidenum">
              <a:rPr lang="zh-CN" altLang="en-US" smtClean="0"/>
              <a:t>4</a:t>
            </a:fld>
            <a:endParaRPr lang="zh-CN" altLang="en-US"/>
          </a:p>
        </p:txBody>
      </p:sp>
    </p:spTree>
    <p:extLst>
      <p:ext uri="{BB962C8B-B14F-4D97-AF65-F5344CB8AC3E}">
        <p14:creationId xmlns:p14="http://schemas.microsoft.com/office/powerpoint/2010/main" val="32984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9E2FEE8-F105-4986-99F7-4F2A71DEA182}" type="slidenum">
              <a:rPr lang="zh-CN" altLang="en-US" smtClean="0"/>
              <a:t>11</a:t>
            </a:fld>
            <a:endParaRPr lang="zh-CN" altLang="en-US"/>
          </a:p>
        </p:txBody>
      </p:sp>
    </p:spTree>
    <p:extLst>
      <p:ext uri="{BB962C8B-B14F-4D97-AF65-F5344CB8AC3E}">
        <p14:creationId xmlns:p14="http://schemas.microsoft.com/office/powerpoint/2010/main" val="3589899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9E2FEE8-F105-4986-99F7-4F2A71DEA182}" type="slidenum">
              <a:rPr lang="zh-CN" altLang="en-US" smtClean="0"/>
              <a:t>21</a:t>
            </a:fld>
            <a:endParaRPr lang="zh-CN" altLang="en-US"/>
          </a:p>
        </p:txBody>
      </p:sp>
    </p:spTree>
    <p:extLst>
      <p:ext uri="{BB962C8B-B14F-4D97-AF65-F5344CB8AC3E}">
        <p14:creationId xmlns:p14="http://schemas.microsoft.com/office/powerpoint/2010/main" val="186461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9E2FEE8-F105-4986-99F7-4F2A71DEA182}" type="slidenum">
              <a:rPr lang="zh-CN" altLang="en-US" smtClean="0"/>
              <a:t>27</a:t>
            </a:fld>
            <a:endParaRPr lang="zh-CN" altLang="en-US"/>
          </a:p>
        </p:txBody>
      </p:sp>
    </p:spTree>
    <p:extLst>
      <p:ext uri="{BB962C8B-B14F-4D97-AF65-F5344CB8AC3E}">
        <p14:creationId xmlns:p14="http://schemas.microsoft.com/office/powerpoint/2010/main" val="1252469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9E2FEE8-F105-4986-99F7-4F2A71DEA182}" type="slidenum">
              <a:rPr lang="zh-CN" altLang="en-US" smtClean="0"/>
              <a:t>28</a:t>
            </a:fld>
            <a:endParaRPr lang="zh-CN" altLang="en-US"/>
          </a:p>
        </p:txBody>
      </p:sp>
    </p:spTree>
    <p:extLst>
      <p:ext uri="{BB962C8B-B14F-4D97-AF65-F5344CB8AC3E}">
        <p14:creationId xmlns:p14="http://schemas.microsoft.com/office/powerpoint/2010/main" val="573332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7"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6228080" y="2052324"/>
            <a:ext cx="3881120" cy="1818641"/>
          </a:xfrm>
        </p:spPr>
        <p:txBody>
          <a:bodyPr anchor="b">
            <a:normAutofit/>
          </a:bodyPr>
          <a:lstStyle>
            <a:lvl1pPr algn="ctr">
              <a:lnSpc>
                <a:spcPct val="120000"/>
              </a:lnSpc>
              <a:defRPr sz="3733">
                <a:solidFill>
                  <a:schemeClr val="tx1"/>
                </a:solidFill>
              </a:defRPr>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6502400" y="6232943"/>
            <a:ext cx="3362960" cy="401539"/>
          </a:xfrm>
        </p:spPr>
        <p:txBody>
          <a:bodyPr>
            <a:normAutofit/>
          </a:bodyPr>
          <a:lstStyle>
            <a:lvl1pPr marL="0" indent="0" algn="ctr">
              <a:buNone/>
              <a:defRPr sz="1600">
                <a:solidFill>
                  <a:schemeClr val="bg1">
                    <a:lumMod val="50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758408749"/>
      </p:ext>
    </p:extLst>
  </p:cSld>
  <p:clrMapOvr>
    <a:masterClrMapping/>
  </p:clrMapOvr>
  <p:extLst mod="1">
    <p:ext uri="{DCECCB84-F9BA-43D5-87BE-67443E8EF086}">
      <p15:sldGuideLst xmlns:p15="http://schemas.microsoft.com/office/powerpoint/2012/main">
        <p15:guide id="1" orient="horz" pos="1620">
          <p15:clr>
            <a:srgbClr val="FBAE40"/>
          </p15:clr>
        </p15:guide>
        <p15:guide id="2" pos="4967">
          <p15:clr>
            <a:srgbClr val="FBAE40"/>
          </p15:clr>
        </p15:guide>
        <p15:guide id="3" orient="horz" pos="2160">
          <p15:clr>
            <a:srgbClr val="FBAE40"/>
          </p15:clr>
        </p15:guide>
        <p15:guide id="4" pos="662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1776051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6185"/>
            <a:ext cx="2628900" cy="581024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6185"/>
            <a:ext cx="7683500" cy="581024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88196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381" t="2874" b="6767"/>
          <a:stretch/>
        </p:blipFill>
        <p:spPr>
          <a:xfrm>
            <a:off x="0" y="12700"/>
            <a:ext cx="12192000" cy="6819900"/>
          </a:xfrm>
          <a:prstGeom prst="rect">
            <a:avLst/>
          </a:prstGeom>
        </p:spPr>
      </p:pic>
      <p:sp>
        <p:nvSpPr>
          <p:cNvPr id="4"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sp>
        <p:nvSpPr>
          <p:cNvPr id="3" name="KSO_CT2"/>
          <p:cNvSpPr>
            <a:spLocks noGrp="1"/>
          </p:cNvSpPr>
          <p:nvPr>
            <p:ph type="subTitle" idx="1" hasCustomPrompt="1"/>
          </p:nvPr>
        </p:nvSpPr>
        <p:spPr>
          <a:xfrm>
            <a:off x="4970117" y="3595666"/>
            <a:ext cx="6857559" cy="467211"/>
          </a:xfrm>
          <a:noFill/>
        </p:spPr>
        <p:txBody>
          <a:bodyPr>
            <a:noAutofit/>
          </a:bodyPr>
          <a:lstStyle>
            <a:lvl1pPr marL="0" indent="0" algn="ctr">
              <a:buNone/>
              <a:defRPr sz="1800">
                <a:solidFill>
                  <a:schemeClr val="accent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单击此处添加您的副标题</a:t>
            </a:r>
          </a:p>
        </p:txBody>
      </p:sp>
      <p:sp>
        <p:nvSpPr>
          <p:cNvPr id="7" name="KSO_CT1"/>
          <p:cNvSpPr>
            <a:spLocks noGrp="1"/>
          </p:cNvSpPr>
          <p:nvPr>
            <p:ph type="title" hasCustomPrompt="1"/>
          </p:nvPr>
        </p:nvSpPr>
        <p:spPr>
          <a:xfrm>
            <a:off x="4970116" y="1976848"/>
            <a:ext cx="6857560" cy="1600200"/>
          </a:xfrm>
        </p:spPr>
        <p:txBody>
          <a:bodyPr>
            <a:noAutofit/>
            <a:scene3d>
              <a:camera prst="orthographicFront"/>
              <a:lightRig rig="threePt" dir="t"/>
            </a:scene3d>
            <a:sp3d extrusionH="57150">
              <a:bevelT w="50800" h="38100" prst="riblet"/>
            </a:sp3d>
          </a:bodyPr>
          <a:lstStyle>
            <a:lvl1pPr algn="ctr">
              <a:defRPr sz="4800">
                <a:ln>
                  <a:solidFill>
                    <a:schemeClr val="accent1">
                      <a:lumMod val="40000"/>
                      <a:lumOff val="60000"/>
                    </a:schemeClr>
                  </a:solidFill>
                </a:ln>
                <a:solidFill>
                  <a:schemeClr val="accent1"/>
                </a:solidFill>
                <a:effectLst>
                  <a:glow rad="139700">
                    <a:schemeClr val="bg1">
                      <a:alpha val="40000"/>
                    </a:schemeClr>
                  </a:glow>
                </a:effectLst>
                <a:latin typeface="Arial Rounded MT Bold" panose="020F0704030504030204" pitchFamily="34" charset="0"/>
              </a:defRPr>
            </a:lvl1pPr>
          </a:lstStyle>
          <a:p>
            <a:r>
              <a:rPr lang="zh-CN" altLang="en-US" dirty="0" smtClean="0"/>
              <a:t>单击此处</a:t>
            </a:r>
            <a:r>
              <a:rPr lang="en-US" altLang="zh-CN" dirty="0" smtClean="0"/>
              <a:t/>
            </a:r>
            <a:br>
              <a:rPr lang="en-US" altLang="zh-CN" dirty="0" smtClean="0"/>
            </a:br>
            <a:r>
              <a:rPr lang="zh-CN" altLang="en-US" dirty="0" smtClean="0"/>
              <a:t>添加您的标题文字</a:t>
            </a:r>
            <a:endParaRPr lang="zh-CN" altLang="en-US" dirty="0"/>
          </a:p>
        </p:txBody>
      </p:sp>
    </p:spTree>
    <p:extLst>
      <p:ext uri="{BB962C8B-B14F-4D97-AF65-F5344CB8AC3E}">
        <p14:creationId xmlns:p14="http://schemas.microsoft.com/office/powerpoint/2010/main" val="162975975"/>
      </p:ext>
    </p:extLst>
  </p:cSld>
  <p:clrMapOvr>
    <a:masterClrMapping/>
  </p:clrMapOvr>
  <p:extLst mod="1">
    <p:ext uri="{DCECCB84-F9BA-43D5-87BE-67443E8EF086}">
      <p15:sldGuideLst xmlns:p15="http://schemas.microsoft.com/office/powerpoint/2012/main">
        <p15:guide id="1" pos="4967">
          <p15:clr>
            <a:srgbClr val="FBAE40"/>
          </p15:clr>
        </p15:guide>
        <p15:guide id="2" orient="horz" pos="2160">
          <p15:clr>
            <a:srgbClr val="FBAE40"/>
          </p15:clr>
        </p15:guide>
        <p15:guide id="3" pos="66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idx="1"/>
          </p:nvPr>
        </p:nvSpPr>
        <p:spPr/>
        <p:txBody>
          <a:bodyPr/>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grpSp>
        <p:nvGrpSpPr>
          <p:cNvPr id="7" name="组合 6"/>
          <p:cNvGrpSpPr/>
          <p:nvPr userDrawn="1"/>
        </p:nvGrpSpPr>
        <p:grpSpPr>
          <a:xfrm>
            <a:off x="0" y="1"/>
            <a:ext cx="12192000" cy="416852"/>
            <a:chOff x="0" y="1"/>
            <a:chExt cx="12192000" cy="416852"/>
          </a:xfrm>
        </p:grpSpPr>
        <p:sp>
          <p:nvSpPr>
            <p:cNvPr id="8" name="矩形 1"/>
            <p:cNvSpPr/>
            <p:nvPr userDrawn="1"/>
          </p:nvSpPr>
          <p:spPr>
            <a:xfrm>
              <a:off x="0" y="1"/>
              <a:ext cx="12192000" cy="416852"/>
            </a:xfrm>
            <a:custGeom>
              <a:avLst/>
              <a:gdLst>
                <a:gd name="connsiteX0" fmla="*/ 0 w 9144000"/>
                <a:gd name="connsiteY0" fmla="*/ 0 h 404664"/>
                <a:gd name="connsiteX1" fmla="*/ 9144000 w 9144000"/>
                <a:gd name="connsiteY1" fmla="*/ 0 h 404664"/>
                <a:gd name="connsiteX2" fmla="*/ 9144000 w 9144000"/>
                <a:gd name="connsiteY2" fmla="*/ 404664 h 404664"/>
                <a:gd name="connsiteX3" fmla="*/ 0 w 9144000"/>
                <a:gd name="connsiteY3" fmla="*/ 404664 h 404664"/>
                <a:gd name="connsiteX4" fmla="*/ 0 w 9144000"/>
                <a:gd name="connsiteY4" fmla="*/ 0 h 404664"/>
                <a:gd name="connsiteX0" fmla="*/ 0 w 9144000"/>
                <a:gd name="connsiteY0" fmla="*/ 0 h 404664"/>
                <a:gd name="connsiteX1" fmla="*/ 9144000 w 9144000"/>
                <a:gd name="connsiteY1" fmla="*/ 0 h 404664"/>
                <a:gd name="connsiteX2" fmla="*/ 9144000 w 9144000"/>
                <a:gd name="connsiteY2" fmla="*/ 404664 h 404664"/>
                <a:gd name="connsiteX3" fmla="*/ 1556951 w 9144000"/>
                <a:gd name="connsiteY3" fmla="*/ 395416 h 404664"/>
                <a:gd name="connsiteX4" fmla="*/ 0 w 9144000"/>
                <a:gd name="connsiteY4" fmla="*/ 404664 h 404664"/>
                <a:gd name="connsiteX5" fmla="*/ 0 w 9144000"/>
                <a:gd name="connsiteY5" fmla="*/ 0 h 404664"/>
                <a:gd name="connsiteX0" fmla="*/ 0 w 9144000"/>
                <a:gd name="connsiteY0" fmla="*/ 0 h 404664"/>
                <a:gd name="connsiteX1" fmla="*/ 9144000 w 9144000"/>
                <a:gd name="connsiteY1" fmla="*/ 0 h 404664"/>
                <a:gd name="connsiteX2" fmla="*/ 9144000 w 9144000"/>
                <a:gd name="connsiteY2" fmla="*/ 404664 h 404664"/>
                <a:gd name="connsiteX3" fmla="*/ 2730843 w 9144000"/>
                <a:gd name="connsiteY3" fmla="*/ 247135 h 404664"/>
                <a:gd name="connsiteX4" fmla="*/ 0 w 9144000"/>
                <a:gd name="connsiteY4" fmla="*/ 404664 h 404664"/>
                <a:gd name="connsiteX5" fmla="*/ 0 w 9144000"/>
                <a:gd name="connsiteY5" fmla="*/ 0 h 404664"/>
                <a:gd name="connsiteX0" fmla="*/ 0 w 9144000"/>
                <a:gd name="connsiteY0" fmla="*/ 0 h 410284"/>
                <a:gd name="connsiteX1" fmla="*/ 9144000 w 9144000"/>
                <a:gd name="connsiteY1" fmla="*/ 0 h 410284"/>
                <a:gd name="connsiteX2" fmla="*/ 9144000 w 9144000"/>
                <a:gd name="connsiteY2" fmla="*/ 404664 h 410284"/>
                <a:gd name="connsiteX3" fmla="*/ 2730843 w 9144000"/>
                <a:gd name="connsiteY3" fmla="*/ 247135 h 410284"/>
                <a:gd name="connsiteX4" fmla="*/ 0 w 9144000"/>
                <a:gd name="connsiteY4" fmla="*/ 404664 h 410284"/>
                <a:gd name="connsiteX5" fmla="*/ 0 w 9144000"/>
                <a:gd name="connsiteY5" fmla="*/ 0 h 410284"/>
                <a:gd name="connsiteX0" fmla="*/ 0 w 9144000"/>
                <a:gd name="connsiteY0" fmla="*/ 0 h 416010"/>
                <a:gd name="connsiteX1" fmla="*/ 9144000 w 9144000"/>
                <a:gd name="connsiteY1" fmla="*/ 0 h 416010"/>
                <a:gd name="connsiteX2" fmla="*/ 9144000 w 9144000"/>
                <a:gd name="connsiteY2" fmla="*/ 404664 h 416010"/>
                <a:gd name="connsiteX3" fmla="*/ 2730843 w 9144000"/>
                <a:gd name="connsiteY3" fmla="*/ 247135 h 416010"/>
                <a:gd name="connsiteX4" fmla="*/ 0 w 9144000"/>
                <a:gd name="connsiteY4" fmla="*/ 404664 h 416010"/>
                <a:gd name="connsiteX5" fmla="*/ 0 w 9144000"/>
                <a:gd name="connsiteY5" fmla="*/ 0 h 416010"/>
                <a:gd name="connsiteX0" fmla="*/ 0 w 9144000"/>
                <a:gd name="connsiteY0" fmla="*/ 0 h 416010"/>
                <a:gd name="connsiteX1" fmla="*/ 9144000 w 9144000"/>
                <a:gd name="connsiteY1" fmla="*/ 0 h 416010"/>
                <a:gd name="connsiteX2" fmla="*/ 9144000 w 9144000"/>
                <a:gd name="connsiteY2" fmla="*/ 404664 h 416010"/>
                <a:gd name="connsiteX3" fmla="*/ 2730843 w 9144000"/>
                <a:gd name="connsiteY3" fmla="*/ 247135 h 416010"/>
                <a:gd name="connsiteX4" fmla="*/ 0 w 9144000"/>
                <a:gd name="connsiteY4" fmla="*/ 404664 h 416010"/>
                <a:gd name="connsiteX5" fmla="*/ 0 w 9144000"/>
                <a:gd name="connsiteY5" fmla="*/ 0 h 416010"/>
                <a:gd name="connsiteX0" fmla="*/ 0 w 9144000"/>
                <a:gd name="connsiteY0" fmla="*/ 0 h 421817"/>
                <a:gd name="connsiteX1" fmla="*/ 9144000 w 9144000"/>
                <a:gd name="connsiteY1" fmla="*/ 0 h 421817"/>
                <a:gd name="connsiteX2" fmla="*/ 9144000 w 9144000"/>
                <a:gd name="connsiteY2" fmla="*/ 404664 h 421817"/>
                <a:gd name="connsiteX3" fmla="*/ 2730843 w 9144000"/>
                <a:gd name="connsiteY3" fmla="*/ 247135 h 421817"/>
                <a:gd name="connsiteX4" fmla="*/ 0 w 9144000"/>
                <a:gd name="connsiteY4" fmla="*/ 404664 h 421817"/>
                <a:gd name="connsiteX5" fmla="*/ 0 w 9144000"/>
                <a:gd name="connsiteY5" fmla="*/ 0 h 421817"/>
                <a:gd name="connsiteX0" fmla="*/ 0 w 9144000"/>
                <a:gd name="connsiteY0" fmla="*/ 0 h 415705"/>
                <a:gd name="connsiteX1" fmla="*/ 9144000 w 9144000"/>
                <a:gd name="connsiteY1" fmla="*/ 0 h 415705"/>
                <a:gd name="connsiteX2" fmla="*/ 9144000 w 9144000"/>
                <a:gd name="connsiteY2" fmla="*/ 404664 h 415705"/>
                <a:gd name="connsiteX3" fmla="*/ 2644346 w 9144000"/>
                <a:gd name="connsiteY3" fmla="*/ 197708 h 415705"/>
                <a:gd name="connsiteX4" fmla="*/ 0 w 9144000"/>
                <a:gd name="connsiteY4" fmla="*/ 404664 h 415705"/>
                <a:gd name="connsiteX5" fmla="*/ 0 w 9144000"/>
                <a:gd name="connsiteY5" fmla="*/ 0 h 415705"/>
                <a:gd name="connsiteX0" fmla="*/ 0 w 9144000"/>
                <a:gd name="connsiteY0" fmla="*/ 0 h 418218"/>
                <a:gd name="connsiteX1" fmla="*/ 9144000 w 9144000"/>
                <a:gd name="connsiteY1" fmla="*/ 0 h 418218"/>
                <a:gd name="connsiteX2" fmla="*/ 9144000 w 9144000"/>
                <a:gd name="connsiteY2" fmla="*/ 404664 h 418218"/>
                <a:gd name="connsiteX3" fmla="*/ 3805882 w 9144000"/>
                <a:gd name="connsiteY3" fmla="*/ 222422 h 418218"/>
                <a:gd name="connsiteX4" fmla="*/ 0 w 9144000"/>
                <a:gd name="connsiteY4" fmla="*/ 404664 h 418218"/>
                <a:gd name="connsiteX5" fmla="*/ 0 w 9144000"/>
                <a:gd name="connsiteY5" fmla="*/ 0 h 418218"/>
                <a:gd name="connsiteX0" fmla="*/ 0 w 9144000"/>
                <a:gd name="connsiteY0" fmla="*/ 0 h 416852"/>
                <a:gd name="connsiteX1" fmla="*/ 9144000 w 9144000"/>
                <a:gd name="connsiteY1" fmla="*/ 0 h 416852"/>
                <a:gd name="connsiteX2" fmla="*/ 9144000 w 9144000"/>
                <a:gd name="connsiteY2" fmla="*/ 404664 h 416852"/>
                <a:gd name="connsiteX3" fmla="*/ 3225115 w 9144000"/>
                <a:gd name="connsiteY3" fmla="*/ 210066 h 416852"/>
                <a:gd name="connsiteX4" fmla="*/ 0 w 9144000"/>
                <a:gd name="connsiteY4" fmla="*/ 404664 h 416852"/>
                <a:gd name="connsiteX5" fmla="*/ 0 w 9144000"/>
                <a:gd name="connsiteY5" fmla="*/ 0 h 41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16852">
                  <a:moveTo>
                    <a:pt x="0" y="0"/>
                  </a:moveTo>
                  <a:lnTo>
                    <a:pt x="9144000" y="0"/>
                  </a:lnTo>
                  <a:lnTo>
                    <a:pt x="9144000" y="404664"/>
                  </a:lnTo>
                  <a:cubicBezTo>
                    <a:pt x="8075140" y="445853"/>
                    <a:pt x="5861223" y="37071"/>
                    <a:pt x="3225115" y="210066"/>
                  </a:cubicBezTo>
                  <a:cubicBezTo>
                    <a:pt x="589007" y="383061"/>
                    <a:pt x="455141" y="445853"/>
                    <a:pt x="0" y="404664"/>
                  </a:cubicBezTo>
                  <a:lnTo>
                    <a:pt x="0" y="0"/>
                  </a:lnTo>
                  <a:close/>
                </a:path>
              </a:pathLst>
            </a:custGeom>
            <a:solidFill>
              <a:srgbClr val="00ADEE"/>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微软雅黑"/>
                <a:cs typeface="+mn-cs"/>
              </a:endParaRPr>
            </a:p>
          </p:txBody>
        </p:sp>
        <p:sp>
          <p:nvSpPr>
            <p:cNvPr id="9" name="任意多边形 8"/>
            <p:cNvSpPr/>
            <p:nvPr/>
          </p:nvSpPr>
          <p:spPr>
            <a:xfrm>
              <a:off x="1" y="71073"/>
              <a:ext cx="12175524" cy="213133"/>
            </a:xfrm>
            <a:custGeom>
              <a:avLst/>
              <a:gdLst>
                <a:gd name="connsiteX0" fmla="*/ 0 w 9131643"/>
                <a:gd name="connsiteY0" fmla="*/ 213133 h 213133"/>
                <a:gd name="connsiteX1" fmla="*/ 2471351 w 9131643"/>
                <a:gd name="connsiteY1" fmla="*/ 89566 h 213133"/>
                <a:gd name="connsiteX2" fmla="*/ 5943600 w 9131643"/>
                <a:gd name="connsiteY2" fmla="*/ 3069 h 213133"/>
                <a:gd name="connsiteX3" fmla="*/ 9131643 w 9131643"/>
                <a:gd name="connsiteY3" fmla="*/ 200777 h 213133"/>
              </a:gdLst>
              <a:ahLst/>
              <a:cxnLst>
                <a:cxn ang="0">
                  <a:pos x="connsiteX0" y="connsiteY0"/>
                </a:cxn>
                <a:cxn ang="0">
                  <a:pos x="connsiteX1" y="connsiteY1"/>
                </a:cxn>
                <a:cxn ang="0">
                  <a:pos x="connsiteX2" y="connsiteY2"/>
                </a:cxn>
                <a:cxn ang="0">
                  <a:pos x="connsiteX3" y="connsiteY3"/>
                </a:cxn>
              </a:cxnLst>
              <a:rect l="l" t="t" r="r" b="b"/>
              <a:pathLst>
                <a:path w="9131643" h="213133">
                  <a:moveTo>
                    <a:pt x="0" y="213133"/>
                  </a:moveTo>
                  <a:lnTo>
                    <a:pt x="2471351" y="89566"/>
                  </a:lnTo>
                  <a:cubicBezTo>
                    <a:pt x="3461951" y="54555"/>
                    <a:pt x="4833551" y="-15466"/>
                    <a:pt x="5943600" y="3069"/>
                  </a:cubicBezTo>
                  <a:cubicBezTo>
                    <a:pt x="7053649" y="21604"/>
                    <a:pt x="8437605" y="169885"/>
                    <a:pt x="9131643" y="200777"/>
                  </a:cubicBezTo>
                </a:path>
              </a:pathLst>
            </a:custGeom>
            <a:no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2510691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 t="3415" r="381" b="1061"/>
          <a:stretch/>
        </p:blipFill>
        <p:spPr>
          <a:xfrm>
            <a:off x="0" y="192775"/>
            <a:ext cx="12192000" cy="6665225"/>
          </a:xfrm>
          <a:prstGeom prst="rect">
            <a:avLst/>
          </a:prstGeom>
        </p:spPr>
      </p:pic>
      <p:sp>
        <p:nvSpPr>
          <p:cNvPr id="2" name="KSO_ST1"/>
          <p:cNvSpPr>
            <a:spLocks noGrp="1"/>
          </p:cNvSpPr>
          <p:nvPr>
            <p:ph type="title" hasCustomPrompt="1"/>
          </p:nvPr>
        </p:nvSpPr>
        <p:spPr>
          <a:xfrm>
            <a:off x="2770414" y="1892660"/>
            <a:ext cx="6651173" cy="1235075"/>
          </a:xfrm>
        </p:spPr>
        <p:txBody>
          <a:bodyPr anchor="b">
            <a:normAutofit/>
          </a:bodyPr>
          <a:lstStyle>
            <a:lvl1pPr algn="ctr">
              <a:defRPr sz="3600"/>
            </a:lvl1pPr>
          </a:lstStyle>
          <a:p>
            <a:r>
              <a:rPr lang="zh-CN" altLang="en-US" dirty="0" smtClean="0"/>
              <a:t>此处添加您的标题</a:t>
            </a:r>
            <a:endParaRPr lang="en-US" dirty="0"/>
          </a:p>
        </p:txBody>
      </p:sp>
      <p:sp>
        <p:nvSpPr>
          <p:cNvPr id="3" name="KSO_ST2"/>
          <p:cNvSpPr>
            <a:spLocks noGrp="1"/>
          </p:cNvSpPr>
          <p:nvPr>
            <p:ph type="body" idx="1" hasCustomPrompt="1"/>
          </p:nvPr>
        </p:nvSpPr>
        <p:spPr>
          <a:xfrm>
            <a:off x="2770414" y="3154723"/>
            <a:ext cx="6651173" cy="450626"/>
          </a:xfrm>
          <a:blipFill dpi="0" rotWithShape="1">
            <a:blip r:embed="rId3"/>
            <a:srcRect/>
            <a:stretch>
              <a:fillRect t="-3000"/>
            </a:stretch>
          </a:blipFill>
        </p:spPr>
        <p:txBody>
          <a:bodyPr anchor="ctr">
            <a:normAutofit/>
          </a:bodyPr>
          <a:lstStyle>
            <a:lvl1pPr marL="0" indent="0" algn="ctr">
              <a:buNone/>
              <a:defRPr sz="1600">
                <a:solidFill>
                  <a:schemeClr val="tx1">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CN" altLang="en-US" dirty="0" smtClean="0"/>
              <a:t>单击此处添加您的副标题</a:t>
            </a:r>
            <a:endParaRPr lang="en-US" altLang="zh-CN" dirty="0"/>
          </a:p>
        </p:txBody>
      </p:sp>
      <p:sp>
        <p:nvSpPr>
          <p:cNvPr id="4"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2853325828"/>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399823" y="1244601"/>
            <a:ext cx="5080000" cy="4932363"/>
          </a:xfrm>
        </p:spPr>
        <p:txBody>
          <a:bodyPr/>
          <a:lstStyle/>
          <a:p>
            <a:pPr lvl="0"/>
            <a:r>
              <a:rPr lang="zh-CN" altLang="en-US" smtClean="0"/>
              <a:t>单击此处编辑母版文本样式</a:t>
            </a:r>
          </a:p>
          <a:p>
            <a:pPr lvl="1"/>
            <a:r>
              <a:rPr lang="zh-CN" altLang="en-US" smtClean="0"/>
              <a:t>第二级</a:t>
            </a:r>
          </a:p>
        </p:txBody>
      </p:sp>
      <p:sp>
        <p:nvSpPr>
          <p:cNvPr id="4" name="KSO_BC2"/>
          <p:cNvSpPr>
            <a:spLocks noGrp="1"/>
          </p:cNvSpPr>
          <p:nvPr>
            <p:ph sz="half" idx="2"/>
          </p:nvPr>
        </p:nvSpPr>
        <p:spPr>
          <a:xfrm>
            <a:off x="6519333" y="1244601"/>
            <a:ext cx="5094116" cy="4932363"/>
          </a:xfrm>
        </p:spPr>
        <p:txBody>
          <a:bodyPr/>
          <a:lstStyle/>
          <a:p>
            <a:pPr lvl="0"/>
            <a:r>
              <a:rPr lang="zh-CN" altLang="en-US" smtClean="0"/>
              <a:t>单击此处编辑母版文本样式</a:t>
            </a:r>
          </a:p>
          <a:p>
            <a:pPr lvl="1"/>
            <a:r>
              <a:rPr lang="zh-CN" altLang="en-US" smtClean="0"/>
              <a:t>第二级</a:t>
            </a:r>
          </a:p>
        </p:txBody>
      </p:sp>
      <p:sp>
        <p:nvSpPr>
          <p:cNvPr id="5"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234058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9435" y="1376362"/>
            <a:ext cx="5157787"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KSO_BC1"/>
          <p:cNvSpPr>
            <a:spLocks noGrp="1"/>
          </p:cNvSpPr>
          <p:nvPr>
            <p:ph sz="half" idx="2"/>
          </p:nvPr>
        </p:nvSpPr>
        <p:spPr>
          <a:xfrm>
            <a:off x="1099435" y="2200274"/>
            <a:ext cx="5157787" cy="3684588"/>
          </a:xfrm>
        </p:spPr>
        <p:txBody>
          <a:bodyPr/>
          <a:lstStyle/>
          <a:p>
            <a:pPr lvl="0"/>
            <a:r>
              <a:rPr lang="zh-CN" altLang="en-US" smtClean="0"/>
              <a:t>单击此处编辑母版文本样式</a:t>
            </a:r>
          </a:p>
          <a:p>
            <a:pPr lvl="1"/>
            <a:r>
              <a:rPr lang="zh-CN" altLang="en-US" smtClean="0"/>
              <a:t>第二级</a:t>
            </a:r>
          </a:p>
        </p:txBody>
      </p:sp>
      <p:sp>
        <p:nvSpPr>
          <p:cNvPr id="5" name="Text Placeholder 4"/>
          <p:cNvSpPr>
            <a:spLocks noGrp="1"/>
          </p:cNvSpPr>
          <p:nvPr>
            <p:ph type="body" sz="quarter" idx="3"/>
          </p:nvPr>
        </p:nvSpPr>
        <p:spPr>
          <a:xfrm>
            <a:off x="6431846" y="1376362"/>
            <a:ext cx="5183188"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KSO_BC2"/>
          <p:cNvSpPr>
            <a:spLocks noGrp="1"/>
          </p:cNvSpPr>
          <p:nvPr>
            <p:ph sz="quarter" idx="4"/>
          </p:nvPr>
        </p:nvSpPr>
        <p:spPr>
          <a:xfrm>
            <a:off x="6431846" y="2200274"/>
            <a:ext cx="5183188" cy="3684588"/>
          </a:xfrm>
        </p:spPr>
        <p:txBody>
          <a:bodyPr/>
          <a:lstStyle/>
          <a:p>
            <a:pPr lvl="0"/>
            <a:r>
              <a:rPr lang="zh-CN" altLang="en-US" smtClean="0"/>
              <a:t>单击此处编辑母版文本样式</a:t>
            </a:r>
          </a:p>
          <a:p>
            <a:pPr lvl="1"/>
            <a:r>
              <a:rPr lang="zh-CN" altLang="en-US" smtClean="0"/>
              <a:t>第二级</a:t>
            </a:r>
          </a:p>
        </p:txBody>
      </p:sp>
      <p:sp>
        <p:nvSpPr>
          <p:cNvPr id="7"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8" name="KSO_FT"/>
          <p:cNvSpPr>
            <a:spLocks noGrp="1"/>
          </p:cNvSpPr>
          <p:nvPr>
            <p:ph type="ftr" sz="quarter" idx="11"/>
          </p:nvPr>
        </p:nvSpPr>
        <p:spPr/>
        <p:txBody>
          <a:bodyPr/>
          <a:lstStyle/>
          <a:p>
            <a:endParaRPr lang="zh-CN" altLang="en-US"/>
          </a:p>
        </p:txBody>
      </p:sp>
      <p:sp>
        <p:nvSpPr>
          <p:cNvPr id="9"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1804540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4" name="KSO_FT"/>
          <p:cNvSpPr>
            <a:spLocks noGrp="1"/>
          </p:cNvSpPr>
          <p:nvPr>
            <p:ph type="ftr" sz="quarter" idx="11"/>
          </p:nvPr>
        </p:nvSpPr>
        <p:spPr/>
        <p:txBody>
          <a:bodyPr/>
          <a:lstStyle/>
          <a:p>
            <a:endParaRPr lang="zh-CN" altLang="en-US"/>
          </a:p>
        </p:txBody>
      </p:sp>
      <p:sp>
        <p:nvSpPr>
          <p:cNvPr id="5"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4280546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3" name="KSO_FT"/>
          <p:cNvSpPr>
            <a:spLocks noGrp="1"/>
          </p:cNvSpPr>
          <p:nvPr>
            <p:ph type="ftr" sz="quarter" idx="11"/>
          </p:nvPr>
        </p:nvSpPr>
        <p:spPr/>
        <p:txBody>
          <a:bodyPr/>
          <a:lstStyle/>
          <a:p>
            <a:endParaRPr lang="zh-CN" altLang="en-US"/>
          </a:p>
        </p:txBody>
      </p:sp>
      <p:sp>
        <p:nvSpPr>
          <p:cNvPr id="4"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 t="3415" r="381" b="1061"/>
          <a:stretch/>
        </p:blipFill>
        <p:spPr>
          <a:xfrm>
            <a:off x="0" y="192775"/>
            <a:ext cx="12192000" cy="6665225"/>
          </a:xfrm>
          <a:prstGeom prst="rect">
            <a:avLst/>
          </a:prstGeom>
        </p:spPr>
      </p:pic>
      <p:pic>
        <p:nvPicPr>
          <p:cNvPr id="6" name="图片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998889" y="5605010"/>
            <a:ext cx="1541424" cy="11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userDrawn="1"/>
        </p:nvGrpSpPr>
        <p:grpSpPr>
          <a:xfrm>
            <a:off x="0" y="0"/>
            <a:ext cx="12192000" cy="416852"/>
            <a:chOff x="0" y="1"/>
            <a:chExt cx="12192000" cy="416852"/>
          </a:xfrm>
        </p:grpSpPr>
        <p:sp>
          <p:nvSpPr>
            <p:cNvPr id="9" name="矩形 1"/>
            <p:cNvSpPr/>
            <p:nvPr userDrawn="1"/>
          </p:nvSpPr>
          <p:spPr>
            <a:xfrm>
              <a:off x="0" y="1"/>
              <a:ext cx="12192000" cy="416852"/>
            </a:xfrm>
            <a:custGeom>
              <a:avLst/>
              <a:gdLst>
                <a:gd name="connsiteX0" fmla="*/ 0 w 9144000"/>
                <a:gd name="connsiteY0" fmla="*/ 0 h 404664"/>
                <a:gd name="connsiteX1" fmla="*/ 9144000 w 9144000"/>
                <a:gd name="connsiteY1" fmla="*/ 0 h 404664"/>
                <a:gd name="connsiteX2" fmla="*/ 9144000 w 9144000"/>
                <a:gd name="connsiteY2" fmla="*/ 404664 h 404664"/>
                <a:gd name="connsiteX3" fmla="*/ 0 w 9144000"/>
                <a:gd name="connsiteY3" fmla="*/ 404664 h 404664"/>
                <a:gd name="connsiteX4" fmla="*/ 0 w 9144000"/>
                <a:gd name="connsiteY4" fmla="*/ 0 h 404664"/>
                <a:gd name="connsiteX0" fmla="*/ 0 w 9144000"/>
                <a:gd name="connsiteY0" fmla="*/ 0 h 404664"/>
                <a:gd name="connsiteX1" fmla="*/ 9144000 w 9144000"/>
                <a:gd name="connsiteY1" fmla="*/ 0 h 404664"/>
                <a:gd name="connsiteX2" fmla="*/ 9144000 w 9144000"/>
                <a:gd name="connsiteY2" fmla="*/ 404664 h 404664"/>
                <a:gd name="connsiteX3" fmla="*/ 1556951 w 9144000"/>
                <a:gd name="connsiteY3" fmla="*/ 395416 h 404664"/>
                <a:gd name="connsiteX4" fmla="*/ 0 w 9144000"/>
                <a:gd name="connsiteY4" fmla="*/ 404664 h 404664"/>
                <a:gd name="connsiteX5" fmla="*/ 0 w 9144000"/>
                <a:gd name="connsiteY5" fmla="*/ 0 h 404664"/>
                <a:gd name="connsiteX0" fmla="*/ 0 w 9144000"/>
                <a:gd name="connsiteY0" fmla="*/ 0 h 404664"/>
                <a:gd name="connsiteX1" fmla="*/ 9144000 w 9144000"/>
                <a:gd name="connsiteY1" fmla="*/ 0 h 404664"/>
                <a:gd name="connsiteX2" fmla="*/ 9144000 w 9144000"/>
                <a:gd name="connsiteY2" fmla="*/ 404664 h 404664"/>
                <a:gd name="connsiteX3" fmla="*/ 2730843 w 9144000"/>
                <a:gd name="connsiteY3" fmla="*/ 247135 h 404664"/>
                <a:gd name="connsiteX4" fmla="*/ 0 w 9144000"/>
                <a:gd name="connsiteY4" fmla="*/ 404664 h 404664"/>
                <a:gd name="connsiteX5" fmla="*/ 0 w 9144000"/>
                <a:gd name="connsiteY5" fmla="*/ 0 h 404664"/>
                <a:gd name="connsiteX0" fmla="*/ 0 w 9144000"/>
                <a:gd name="connsiteY0" fmla="*/ 0 h 410284"/>
                <a:gd name="connsiteX1" fmla="*/ 9144000 w 9144000"/>
                <a:gd name="connsiteY1" fmla="*/ 0 h 410284"/>
                <a:gd name="connsiteX2" fmla="*/ 9144000 w 9144000"/>
                <a:gd name="connsiteY2" fmla="*/ 404664 h 410284"/>
                <a:gd name="connsiteX3" fmla="*/ 2730843 w 9144000"/>
                <a:gd name="connsiteY3" fmla="*/ 247135 h 410284"/>
                <a:gd name="connsiteX4" fmla="*/ 0 w 9144000"/>
                <a:gd name="connsiteY4" fmla="*/ 404664 h 410284"/>
                <a:gd name="connsiteX5" fmla="*/ 0 w 9144000"/>
                <a:gd name="connsiteY5" fmla="*/ 0 h 410284"/>
                <a:gd name="connsiteX0" fmla="*/ 0 w 9144000"/>
                <a:gd name="connsiteY0" fmla="*/ 0 h 416010"/>
                <a:gd name="connsiteX1" fmla="*/ 9144000 w 9144000"/>
                <a:gd name="connsiteY1" fmla="*/ 0 h 416010"/>
                <a:gd name="connsiteX2" fmla="*/ 9144000 w 9144000"/>
                <a:gd name="connsiteY2" fmla="*/ 404664 h 416010"/>
                <a:gd name="connsiteX3" fmla="*/ 2730843 w 9144000"/>
                <a:gd name="connsiteY3" fmla="*/ 247135 h 416010"/>
                <a:gd name="connsiteX4" fmla="*/ 0 w 9144000"/>
                <a:gd name="connsiteY4" fmla="*/ 404664 h 416010"/>
                <a:gd name="connsiteX5" fmla="*/ 0 w 9144000"/>
                <a:gd name="connsiteY5" fmla="*/ 0 h 416010"/>
                <a:gd name="connsiteX0" fmla="*/ 0 w 9144000"/>
                <a:gd name="connsiteY0" fmla="*/ 0 h 416010"/>
                <a:gd name="connsiteX1" fmla="*/ 9144000 w 9144000"/>
                <a:gd name="connsiteY1" fmla="*/ 0 h 416010"/>
                <a:gd name="connsiteX2" fmla="*/ 9144000 w 9144000"/>
                <a:gd name="connsiteY2" fmla="*/ 404664 h 416010"/>
                <a:gd name="connsiteX3" fmla="*/ 2730843 w 9144000"/>
                <a:gd name="connsiteY3" fmla="*/ 247135 h 416010"/>
                <a:gd name="connsiteX4" fmla="*/ 0 w 9144000"/>
                <a:gd name="connsiteY4" fmla="*/ 404664 h 416010"/>
                <a:gd name="connsiteX5" fmla="*/ 0 w 9144000"/>
                <a:gd name="connsiteY5" fmla="*/ 0 h 416010"/>
                <a:gd name="connsiteX0" fmla="*/ 0 w 9144000"/>
                <a:gd name="connsiteY0" fmla="*/ 0 h 421817"/>
                <a:gd name="connsiteX1" fmla="*/ 9144000 w 9144000"/>
                <a:gd name="connsiteY1" fmla="*/ 0 h 421817"/>
                <a:gd name="connsiteX2" fmla="*/ 9144000 w 9144000"/>
                <a:gd name="connsiteY2" fmla="*/ 404664 h 421817"/>
                <a:gd name="connsiteX3" fmla="*/ 2730843 w 9144000"/>
                <a:gd name="connsiteY3" fmla="*/ 247135 h 421817"/>
                <a:gd name="connsiteX4" fmla="*/ 0 w 9144000"/>
                <a:gd name="connsiteY4" fmla="*/ 404664 h 421817"/>
                <a:gd name="connsiteX5" fmla="*/ 0 w 9144000"/>
                <a:gd name="connsiteY5" fmla="*/ 0 h 421817"/>
                <a:gd name="connsiteX0" fmla="*/ 0 w 9144000"/>
                <a:gd name="connsiteY0" fmla="*/ 0 h 415705"/>
                <a:gd name="connsiteX1" fmla="*/ 9144000 w 9144000"/>
                <a:gd name="connsiteY1" fmla="*/ 0 h 415705"/>
                <a:gd name="connsiteX2" fmla="*/ 9144000 w 9144000"/>
                <a:gd name="connsiteY2" fmla="*/ 404664 h 415705"/>
                <a:gd name="connsiteX3" fmla="*/ 2644346 w 9144000"/>
                <a:gd name="connsiteY3" fmla="*/ 197708 h 415705"/>
                <a:gd name="connsiteX4" fmla="*/ 0 w 9144000"/>
                <a:gd name="connsiteY4" fmla="*/ 404664 h 415705"/>
                <a:gd name="connsiteX5" fmla="*/ 0 w 9144000"/>
                <a:gd name="connsiteY5" fmla="*/ 0 h 415705"/>
                <a:gd name="connsiteX0" fmla="*/ 0 w 9144000"/>
                <a:gd name="connsiteY0" fmla="*/ 0 h 418218"/>
                <a:gd name="connsiteX1" fmla="*/ 9144000 w 9144000"/>
                <a:gd name="connsiteY1" fmla="*/ 0 h 418218"/>
                <a:gd name="connsiteX2" fmla="*/ 9144000 w 9144000"/>
                <a:gd name="connsiteY2" fmla="*/ 404664 h 418218"/>
                <a:gd name="connsiteX3" fmla="*/ 3805882 w 9144000"/>
                <a:gd name="connsiteY3" fmla="*/ 222422 h 418218"/>
                <a:gd name="connsiteX4" fmla="*/ 0 w 9144000"/>
                <a:gd name="connsiteY4" fmla="*/ 404664 h 418218"/>
                <a:gd name="connsiteX5" fmla="*/ 0 w 9144000"/>
                <a:gd name="connsiteY5" fmla="*/ 0 h 418218"/>
                <a:gd name="connsiteX0" fmla="*/ 0 w 9144000"/>
                <a:gd name="connsiteY0" fmla="*/ 0 h 416852"/>
                <a:gd name="connsiteX1" fmla="*/ 9144000 w 9144000"/>
                <a:gd name="connsiteY1" fmla="*/ 0 h 416852"/>
                <a:gd name="connsiteX2" fmla="*/ 9144000 w 9144000"/>
                <a:gd name="connsiteY2" fmla="*/ 404664 h 416852"/>
                <a:gd name="connsiteX3" fmla="*/ 3225115 w 9144000"/>
                <a:gd name="connsiteY3" fmla="*/ 210066 h 416852"/>
                <a:gd name="connsiteX4" fmla="*/ 0 w 9144000"/>
                <a:gd name="connsiteY4" fmla="*/ 404664 h 416852"/>
                <a:gd name="connsiteX5" fmla="*/ 0 w 9144000"/>
                <a:gd name="connsiteY5" fmla="*/ 0 h 41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16852">
                  <a:moveTo>
                    <a:pt x="0" y="0"/>
                  </a:moveTo>
                  <a:lnTo>
                    <a:pt x="9144000" y="0"/>
                  </a:lnTo>
                  <a:lnTo>
                    <a:pt x="9144000" y="404664"/>
                  </a:lnTo>
                  <a:cubicBezTo>
                    <a:pt x="8075140" y="445853"/>
                    <a:pt x="5861223" y="37071"/>
                    <a:pt x="3225115" y="210066"/>
                  </a:cubicBezTo>
                  <a:cubicBezTo>
                    <a:pt x="589007" y="383061"/>
                    <a:pt x="455141" y="445853"/>
                    <a:pt x="0" y="404664"/>
                  </a:cubicBezTo>
                  <a:lnTo>
                    <a:pt x="0" y="0"/>
                  </a:lnTo>
                  <a:close/>
                </a:path>
              </a:pathLst>
            </a:custGeom>
            <a:solidFill>
              <a:srgbClr val="00ADEE"/>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微软雅黑"/>
                <a:cs typeface="+mn-cs"/>
              </a:endParaRPr>
            </a:p>
          </p:txBody>
        </p:sp>
        <p:sp>
          <p:nvSpPr>
            <p:cNvPr id="10" name="任意多边形 9"/>
            <p:cNvSpPr/>
            <p:nvPr/>
          </p:nvSpPr>
          <p:spPr>
            <a:xfrm>
              <a:off x="1" y="71073"/>
              <a:ext cx="12175524" cy="213133"/>
            </a:xfrm>
            <a:custGeom>
              <a:avLst/>
              <a:gdLst>
                <a:gd name="connsiteX0" fmla="*/ 0 w 9131643"/>
                <a:gd name="connsiteY0" fmla="*/ 213133 h 213133"/>
                <a:gd name="connsiteX1" fmla="*/ 2471351 w 9131643"/>
                <a:gd name="connsiteY1" fmla="*/ 89566 h 213133"/>
                <a:gd name="connsiteX2" fmla="*/ 5943600 w 9131643"/>
                <a:gd name="connsiteY2" fmla="*/ 3069 h 213133"/>
                <a:gd name="connsiteX3" fmla="*/ 9131643 w 9131643"/>
                <a:gd name="connsiteY3" fmla="*/ 200777 h 213133"/>
              </a:gdLst>
              <a:ahLst/>
              <a:cxnLst>
                <a:cxn ang="0">
                  <a:pos x="connsiteX0" y="connsiteY0"/>
                </a:cxn>
                <a:cxn ang="0">
                  <a:pos x="connsiteX1" y="connsiteY1"/>
                </a:cxn>
                <a:cxn ang="0">
                  <a:pos x="connsiteX2" y="connsiteY2"/>
                </a:cxn>
                <a:cxn ang="0">
                  <a:pos x="connsiteX3" y="connsiteY3"/>
                </a:cxn>
              </a:cxnLst>
              <a:rect l="l" t="t" r="r" b="b"/>
              <a:pathLst>
                <a:path w="9131643" h="213133">
                  <a:moveTo>
                    <a:pt x="0" y="213133"/>
                  </a:moveTo>
                  <a:lnTo>
                    <a:pt x="2471351" y="89566"/>
                  </a:lnTo>
                  <a:cubicBezTo>
                    <a:pt x="3461951" y="54555"/>
                    <a:pt x="4833551" y="-15466"/>
                    <a:pt x="5943600" y="3069"/>
                  </a:cubicBezTo>
                  <a:cubicBezTo>
                    <a:pt x="7053649" y="21604"/>
                    <a:pt x="8437605" y="169885"/>
                    <a:pt x="9131643" y="200777"/>
                  </a:cubicBezTo>
                </a:path>
              </a:pathLst>
            </a:custGeom>
            <a:no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278226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0" y="533402"/>
            <a:ext cx="3932237" cy="1600200"/>
          </a:xfrm>
        </p:spPr>
        <p:txBody>
          <a:bodyPr anchor="b"/>
          <a:lstStyle>
            <a:lvl1pPr>
              <a:defRPr sz="32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29"/>
            <a:ext cx="6172200"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0" y="21336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60240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p:txBody>
      </p:sp>
      <p:sp>
        <p:nvSpPr>
          <p:cNvPr id="4" name="日期占位符 3"/>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2975972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3200"/>
            </a:lvl1pPr>
          </a:lstStyle>
          <a:p>
            <a:r>
              <a:rPr lang="zh-CN" altLang="en-US" smtClean="0"/>
              <a:t>单击此处编辑母版标题样式</a:t>
            </a:r>
            <a:endParaRPr lang="en-US" dirty="0"/>
          </a:p>
        </p:txBody>
      </p:sp>
      <p:sp>
        <p:nvSpPr>
          <p:cNvPr id="3" name="KSO_BC1"/>
          <p:cNvSpPr>
            <a:spLocks noGrp="1" noChangeAspect="1"/>
          </p:cNvSpPr>
          <p:nvPr>
            <p:ph type="pic" idx="1"/>
          </p:nvPr>
        </p:nvSpPr>
        <p:spPr>
          <a:xfrm>
            <a:off x="5442833"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KSO_BC2"/>
          <p:cNvSpPr>
            <a:spLocks noGrp="1"/>
          </p:cNvSpPr>
          <p:nvPr>
            <p:ph type="body" sz="half" idx="2"/>
          </p:nvPr>
        </p:nvSpPr>
        <p:spPr>
          <a:xfrm>
            <a:off x="12461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4013194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262304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0" y="365125"/>
            <a:ext cx="1182511" cy="5811838"/>
          </a:xfr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2113842" y="365125"/>
            <a:ext cx="7933269" cy="5811838"/>
          </a:xfrm>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512E150E-AC6C-4489-8EA2-70EB5F56005B}" type="slidenum">
              <a:rPr lang="zh-CN" altLang="en-US" smtClean="0"/>
              <a:t>‹#›</a:t>
            </a:fld>
            <a:endParaRPr lang="zh-CN" altLang="en-US"/>
          </a:p>
        </p:txBody>
      </p:sp>
      <p:grpSp>
        <p:nvGrpSpPr>
          <p:cNvPr id="7" name="组合 6"/>
          <p:cNvGrpSpPr/>
          <p:nvPr userDrawn="1"/>
        </p:nvGrpSpPr>
        <p:grpSpPr>
          <a:xfrm>
            <a:off x="0" y="1"/>
            <a:ext cx="12192000" cy="416852"/>
            <a:chOff x="0" y="1"/>
            <a:chExt cx="12192000" cy="416852"/>
          </a:xfrm>
        </p:grpSpPr>
        <p:sp>
          <p:nvSpPr>
            <p:cNvPr id="8" name="矩形 1"/>
            <p:cNvSpPr/>
            <p:nvPr userDrawn="1"/>
          </p:nvSpPr>
          <p:spPr>
            <a:xfrm>
              <a:off x="0" y="1"/>
              <a:ext cx="12192000" cy="416852"/>
            </a:xfrm>
            <a:custGeom>
              <a:avLst/>
              <a:gdLst>
                <a:gd name="connsiteX0" fmla="*/ 0 w 9144000"/>
                <a:gd name="connsiteY0" fmla="*/ 0 h 404664"/>
                <a:gd name="connsiteX1" fmla="*/ 9144000 w 9144000"/>
                <a:gd name="connsiteY1" fmla="*/ 0 h 404664"/>
                <a:gd name="connsiteX2" fmla="*/ 9144000 w 9144000"/>
                <a:gd name="connsiteY2" fmla="*/ 404664 h 404664"/>
                <a:gd name="connsiteX3" fmla="*/ 0 w 9144000"/>
                <a:gd name="connsiteY3" fmla="*/ 404664 h 404664"/>
                <a:gd name="connsiteX4" fmla="*/ 0 w 9144000"/>
                <a:gd name="connsiteY4" fmla="*/ 0 h 404664"/>
                <a:gd name="connsiteX0" fmla="*/ 0 w 9144000"/>
                <a:gd name="connsiteY0" fmla="*/ 0 h 404664"/>
                <a:gd name="connsiteX1" fmla="*/ 9144000 w 9144000"/>
                <a:gd name="connsiteY1" fmla="*/ 0 h 404664"/>
                <a:gd name="connsiteX2" fmla="*/ 9144000 w 9144000"/>
                <a:gd name="connsiteY2" fmla="*/ 404664 h 404664"/>
                <a:gd name="connsiteX3" fmla="*/ 1556951 w 9144000"/>
                <a:gd name="connsiteY3" fmla="*/ 395416 h 404664"/>
                <a:gd name="connsiteX4" fmla="*/ 0 w 9144000"/>
                <a:gd name="connsiteY4" fmla="*/ 404664 h 404664"/>
                <a:gd name="connsiteX5" fmla="*/ 0 w 9144000"/>
                <a:gd name="connsiteY5" fmla="*/ 0 h 404664"/>
                <a:gd name="connsiteX0" fmla="*/ 0 w 9144000"/>
                <a:gd name="connsiteY0" fmla="*/ 0 h 404664"/>
                <a:gd name="connsiteX1" fmla="*/ 9144000 w 9144000"/>
                <a:gd name="connsiteY1" fmla="*/ 0 h 404664"/>
                <a:gd name="connsiteX2" fmla="*/ 9144000 w 9144000"/>
                <a:gd name="connsiteY2" fmla="*/ 404664 h 404664"/>
                <a:gd name="connsiteX3" fmla="*/ 2730843 w 9144000"/>
                <a:gd name="connsiteY3" fmla="*/ 247135 h 404664"/>
                <a:gd name="connsiteX4" fmla="*/ 0 w 9144000"/>
                <a:gd name="connsiteY4" fmla="*/ 404664 h 404664"/>
                <a:gd name="connsiteX5" fmla="*/ 0 w 9144000"/>
                <a:gd name="connsiteY5" fmla="*/ 0 h 404664"/>
                <a:gd name="connsiteX0" fmla="*/ 0 w 9144000"/>
                <a:gd name="connsiteY0" fmla="*/ 0 h 410284"/>
                <a:gd name="connsiteX1" fmla="*/ 9144000 w 9144000"/>
                <a:gd name="connsiteY1" fmla="*/ 0 h 410284"/>
                <a:gd name="connsiteX2" fmla="*/ 9144000 w 9144000"/>
                <a:gd name="connsiteY2" fmla="*/ 404664 h 410284"/>
                <a:gd name="connsiteX3" fmla="*/ 2730843 w 9144000"/>
                <a:gd name="connsiteY3" fmla="*/ 247135 h 410284"/>
                <a:gd name="connsiteX4" fmla="*/ 0 w 9144000"/>
                <a:gd name="connsiteY4" fmla="*/ 404664 h 410284"/>
                <a:gd name="connsiteX5" fmla="*/ 0 w 9144000"/>
                <a:gd name="connsiteY5" fmla="*/ 0 h 410284"/>
                <a:gd name="connsiteX0" fmla="*/ 0 w 9144000"/>
                <a:gd name="connsiteY0" fmla="*/ 0 h 416010"/>
                <a:gd name="connsiteX1" fmla="*/ 9144000 w 9144000"/>
                <a:gd name="connsiteY1" fmla="*/ 0 h 416010"/>
                <a:gd name="connsiteX2" fmla="*/ 9144000 w 9144000"/>
                <a:gd name="connsiteY2" fmla="*/ 404664 h 416010"/>
                <a:gd name="connsiteX3" fmla="*/ 2730843 w 9144000"/>
                <a:gd name="connsiteY3" fmla="*/ 247135 h 416010"/>
                <a:gd name="connsiteX4" fmla="*/ 0 w 9144000"/>
                <a:gd name="connsiteY4" fmla="*/ 404664 h 416010"/>
                <a:gd name="connsiteX5" fmla="*/ 0 w 9144000"/>
                <a:gd name="connsiteY5" fmla="*/ 0 h 416010"/>
                <a:gd name="connsiteX0" fmla="*/ 0 w 9144000"/>
                <a:gd name="connsiteY0" fmla="*/ 0 h 416010"/>
                <a:gd name="connsiteX1" fmla="*/ 9144000 w 9144000"/>
                <a:gd name="connsiteY1" fmla="*/ 0 h 416010"/>
                <a:gd name="connsiteX2" fmla="*/ 9144000 w 9144000"/>
                <a:gd name="connsiteY2" fmla="*/ 404664 h 416010"/>
                <a:gd name="connsiteX3" fmla="*/ 2730843 w 9144000"/>
                <a:gd name="connsiteY3" fmla="*/ 247135 h 416010"/>
                <a:gd name="connsiteX4" fmla="*/ 0 w 9144000"/>
                <a:gd name="connsiteY4" fmla="*/ 404664 h 416010"/>
                <a:gd name="connsiteX5" fmla="*/ 0 w 9144000"/>
                <a:gd name="connsiteY5" fmla="*/ 0 h 416010"/>
                <a:gd name="connsiteX0" fmla="*/ 0 w 9144000"/>
                <a:gd name="connsiteY0" fmla="*/ 0 h 421817"/>
                <a:gd name="connsiteX1" fmla="*/ 9144000 w 9144000"/>
                <a:gd name="connsiteY1" fmla="*/ 0 h 421817"/>
                <a:gd name="connsiteX2" fmla="*/ 9144000 w 9144000"/>
                <a:gd name="connsiteY2" fmla="*/ 404664 h 421817"/>
                <a:gd name="connsiteX3" fmla="*/ 2730843 w 9144000"/>
                <a:gd name="connsiteY3" fmla="*/ 247135 h 421817"/>
                <a:gd name="connsiteX4" fmla="*/ 0 w 9144000"/>
                <a:gd name="connsiteY4" fmla="*/ 404664 h 421817"/>
                <a:gd name="connsiteX5" fmla="*/ 0 w 9144000"/>
                <a:gd name="connsiteY5" fmla="*/ 0 h 421817"/>
                <a:gd name="connsiteX0" fmla="*/ 0 w 9144000"/>
                <a:gd name="connsiteY0" fmla="*/ 0 h 415705"/>
                <a:gd name="connsiteX1" fmla="*/ 9144000 w 9144000"/>
                <a:gd name="connsiteY1" fmla="*/ 0 h 415705"/>
                <a:gd name="connsiteX2" fmla="*/ 9144000 w 9144000"/>
                <a:gd name="connsiteY2" fmla="*/ 404664 h 415705"/>
                <a:gd name="connsiteX3" fmla="*/ 2644346 w 9144000"/>
                <a:gd name="connsiteY3" fmla="*/ 197708 h 415705"/>
                <a:gd name="connsiteX4" fmla="*/ 0 w 9144000"/>
                <a:gd name="connsiteY4" fmla="*/ 404664 h 415705"/>
                <a:gd name="connsiteX5" fmla="*/ 0 w 9144000"/>
                <a:gd name="connsiteY5" fmla="*/ 0 h 415705"/>
                <a:gd name="connsiteX0" fmla="*/ 0 w 9144000"/>
                <a:gd name="connsiteY0" fmla="*/ 0 h 418218"/>
                <a:gd name="connsiteX1" fmla="*/ 9144000 w 9144000"/>
                <a:gd name="connsiteY1" fmla="*/ 0 h 418218"/>
                <a:gd name="connsiteX2" fmla="*/ 9144000 w 9144000"/>
                <a:gd name="connsiteY2" fmla="*/ 404664 h 418218"/>
                <a:gd name="connsiteX3" fmla="*/ 3805882 w 9144000"/>
                <a:gd name="connsiteY3" fmla="*/ 222422 h 418218"/>
                <a:gd name="connsiteX4" fmla="*/ 0 w 9144000"/>
                <a:gd name="connsiteY4" fmla="*/ 404664 h 418218"/>
                <a:gd name="connsiteX5" fmla="*/ 0 w 9144000"/>
                <a:gd name="connsiteY5" fmla="*/ 0 h 418218"/>
                <a:gd name="connsiteX0" fmla="*/ 0 w 9144000"/>
                <a:gd name="connsiteY0" fmla="*/ 0 h 416852"/>
                <a:gd name="connsiteX1" fmla="*/ 9144000 w 9144000"/>
                <a:gd name="connsiteY1" fmla="*/ 0 h 416852"/>
                <a:gd name="connsiteX2" fmla="*/ 9144000 w 9144000"/>
                <a:gd name="connsiteY2" fmla="*/ 404664 h 416852"/>
                <a:gd name="connsiteX3" fmla="*/ 3225115 w 9144000"/>
                <a:gd name="connsiteY3" fmla="*/ 210066 h 416852"/>
                <a:gd name="connsiteX4" fmla="*/ 0 w 9144000"/>
                <a:gd name="connsiteY4" fmla="*/ 404664 h 416852"/>
                <a:gd name="connsiteX5" fmla="*/ 0 w 9144000"/>
                <a:gd name="connsiteY5" fmla="*/ 0 h 41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16852">
                  <a:moveTo>
                    <a:pt x="0" y="0"/>
                  </a:moveTo>
                  <a:lnTo>
                    <a:pt x="9144000" y="0"/>
                  </a:lnTo>
                  <a:lnTo>
                    <a:pt x="9144000" y="404664"/>
                  </a:lnTo>
                  <a:cubicBezTo>
                    <a:pt x="8075140" y="445853"/>
                    <a:pt x="5861223" y="37071"/>
                    <a:pt x="3225115" y="210066"/>
                  </a:cubicBezTo>
                  <a:cubicBezTo>
                    <a:pt x="589007" y="383061"/>
                    <a:pt x="455141" y="445853"/>
                    <a:pt x="0" y="404664"/>
                  </a:cubicBezTo>
                  <a:lnTo>
                    <a:pt x="0" y="0"/>
                  </a:lnTo>
                  <a:close/>
                </a:path>
              </a:pathLst>
            </a:custGeom>
            <a:solidFill>
              <a:srgbClr val="00ADEE"/>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微软雅黑"/>
                <a:cs typeface="+mn-cs"/>
              </a:endParaRPr>
            </a:p>
          </p:txBody>
        </p:sp>
        <p:sp>
          <p:nvSpPr>
            <p:cNvPr id="9" name="任意多边形 8"/>
            <p:cNvSpPr/>
            <p:nvPr/>
          </p:nvSpPr>
          <p:spPr>
            <a:xfrm>
              <a:off x="1" y="71073"/>
              <a:ext cx="12175524" cy="213133"/>
            </a:xfrm>
            <a:custGeom>
              <a:avLst/>
              <a:gdLst>
                <a:gd name="connsiteX0" fmla="*/ 0 w 9131643"/>
                <a:gd name="connsiteY0" fmla="*/ 213133 h 213133"/>
                <a:gd name="connsiteX1" fmla="*/ 2471351 w 9131643"/>
                <a:gd name="connsiteY1" fmla="*/ 89566 h 213133"/>
                <a:gd name="connsiteX2" fmla="*/ 5943600 w 9131643"/>
                <a:gd name="connsiteY2" fmla="*/ 3069 h 213133"/>
                <a:gd name="connsiteX3" fmla="*/ 9131643 w 9131643"/>
                <a:gd name="connsiteY3" fmla="*/ 200777 h 213133"/>
              </a:gdLst>
              <a:ahLst/>
              <a:cxnLst>
                <a:cxn ang="0">
                  <a:pos x="connsiteX0" y="connsiteY0"/>
                </a:cxn>
                <a:cxn ang="0">
                  <a:pos x="connsiteX1" y="connsiteY1"/>
                </a:cxn>
                <a:cxn ang="0">
                  <a:pos x="connsiteX2" y="connsiteY2"/>
                </a:cxn>
                <a:cxn ang="0">
                  <a:pos x="connsiteX3" y="connsiteY3"/>
                </a:cxn>
              </a:cxnLst>
              <a:rect l="l" t="t" r="r" b="b"/>
              <a:pathLst>
                <a:path w="9131643" h="213133">
                  <a:moveTo>
                    <a:pt x="0" y="213133"/>
                  </a:moveTo>
                  <a:lnTo>
                    <a:pt x="2471351" y="89566"/>
                  </a:lnTo>
                  <a:cubicBezTo>
                    <a:pt x="3461951" y="54555"/>
                    <a:pt x="4833551" y="-15466"/>
                    <a:pt x="5943600" y="3069"/>
                  </a:cubicBezTo>
                  <a:cubicBezTo>
                    <a:pt x="7053649" y="21604"/>
                    <a:pt x="8437605" y="169885"/>
                    <a:pt x="9131643" y="200777"/>
                  </a:cubicBezTo>
                </a:path>
              </a:pathLst>
            </a:custGeom>
            <a:no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555261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KSO_目录">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zh-CN" altLang="en-US" dirty="0" smtClean="0"/>
              <a:t>单击此处添加目录页标题</a:t>
            </a:r>
            <a:endParaRPr lang="zh-CN" altLang="en-US" dirty="0"/>
          </a:p>
        </p:txBody>
      </p:sp>
      <p:sp>
        <p:nvSpPr>
          <p:cNvPr id="3" name="日期占位符 2"/>
          <p:cNvSpPr>
            <a:spLocks noGrp="1"/>
          </p:cNvSpPr>
          <p:nvPr>
            <p:ph type="dt" sz="half" idx="10"/>
          </p:nvPr>
        </p:nvSpPr>
        <p:spPr/>
        <p:txBody>
          <a:bodyPr/>
          <a:lstStyle/>
          <a:p>
            <a:fld id="{13D0CE79-49FB-443D-BEF8-6B709DE8FD0C}" type="datetimeFigureOut">
              <a:rPr lang="zh-CN" altLang="en-US" smtClean="0"/>
              <a:t>2016/11/12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F906490-237C-474C-BA2E-D98840BC1F8F}" type="slidenum">
              <a:rPr lang="zh-CN" altLang="en-US" smtClean="0"/>
              <a:t>‹#›</a:t>
            </a:fld>
            <a:endParaRPr lang="zh-CN" altLang="en-US"/>
          </a:p>
        </p:txBody>
      </p:sp>
      <p:sp>
        <p:nvSpPr>
          <p:cNvPr id="9" name="目录条目"/>
          <p:cNvSpPr>
            <a:spLocks noGrp="1"/>
          </p:cNvSpPr>
          <p:nvPr>
            <p:ph type="body" sz="quarter" idx="13" hasCustomPrompt="1"/>
          </p:nvPr>
        </p:nvSpPr>
        <p:spPr>
          <a:xfrm>
            <a:off x="452846" y="1320031"/>
            <a:ext cx="10130245" cy="4340542"/>
          </a:xfrm>
          <a:effectLst/>
        </p:spPr>
        <p:txBody>
          <a:bodyPr>
            <a:normAutofit/>
          </a:bodyPr>
          <a:lstStyle>
            <a:lvl1pPr marL="514350" indent="-514350">
              <a:buClr>
                <a:schemeClr val="accent1">
                  <a:lumMod val="75000"/>
                </a:schemeClr>
              </a:buClr>
              <a:buSzPct val="100000"/>
              <a:buFont typeface="+mj-lt"/>
              <a:buAutoNum type="arabicPeriod"/>
              <a:defRPr sz="2800" b="0" cap="none" spc="0">
                <a:ln>
                  <a:noFill/>
                </a:ln>
                <a:solidFill>
                  <a:schemeClr val="accent1">
                    <a:lumMod val="75000"/>
                  </a:schemeClr>
                </a:solidFill>
                <a:effectLst/>
                <a:latin typeface="+mn-ea"/>
                <a:ea typeface="+mn-ea"/>
              </a:defRPr>
            </a:lvl1pPr>
          </a:lstStyle>
          <a:p>
            <a:pPr lvl="0"/>
            <a:r>
              <a:rPr lang="zh-CN" altLang="en-US" dirty="0" smtClean="0"/>
              <a:t>单击此处添加目录条目</a:t>
            </a:r>
          </a:p>
        </p:txBody>
      </p:sp>
    </p:spTree>
    <p:extLst>
      <p:ext uri="{BB962C8B-B14F-4D97-AF65-F5344CB8AC3E}">
        <p14:creationId xmlns:p14="http://schemas.microsoft.com/office/powerpoint/2010/main" val="334738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502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3140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2664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794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6104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255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406833112"/>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9584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715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2299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3301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172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6684"/>
            <a:ext cx="5156200" cy="434974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826684"/>
            <a:ext cx="5156200" cy="434974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53180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21612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312275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3411895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7"/>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3277600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7"/>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3541519-3B99-4AAD-B10A-BDD7FB674672}" type="datetimeFigureOut">
              <a:rPr lang="zh-CN" altLang="en-US" smtClean="0"/>
              <a:t>2016/11/12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2E150E-AC6C-4489-8EA2-70EB5F56005B}" type="slidenum">
              <a:rPr lang="zh-CN" altLang="en-US" smtClean="0"/>
              <a:t>‹#›</a:t>
            </a:fld>
            <a:endParaRPr lang="zh-CN" altLang="en-US"/>
          </a:p>
        </p:txBody>
      </p:sp>
    </p:spTree>
    <p:extLst>
      <p:ext uri="{BB962C8B-B14F-4D97-AF65-F5344CB8AC3E}">
        <p14:creationId xmlns:p14="http://schemas.microsoft.com/office/powerpoint/2010/main" val="165728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g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13">
            <a:extLst>
              <a:ext uri="{28A0092B-C50C-407E-A947-70E740481C1C}">
                <a14:useLocalDpi xmlns:a14="http://schemas.microsoft.com/office/drawing/2010/main" val="0"/>
              </a:ext>
            </a:extLst>
          </a:blip>
          <a:srcRect l="1" t="3415" r="381" b="1061"/>
          <a:stretch/>
        </p:blipFill>
        <p:spPr>
          <a:xfrm>
            <a:off x="0" y="192775"/>
            <a:ext cx="12192000" cy="6665225"/>
          </a:xfrm>
          <a:prstGeom prst="rect">
            <a:avLst/>
          </a:prstGeom>
        </p:spPr>
      </p:pic>
      <p:sp>
        <p:nvSpPr>
          <p:cNvPr id="2" name="标题占位符 1"/>
          <p:cNvSpPr>
            <a:spLocks noGrp="1"/>
          </p:cNvSpPr>
          <p:nvPr>
            <p:ph type="title"/>
          </p:nvPr>
        </p:nvSpPr>
        <p:spPr>
          <a:xfrm>
            <a:off x="838200" y="366185"/>
            <a:ext cx="10515600" cy="88349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442721"/>
            <a:ext cx="10515600" cy="473371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13D0CE79-49FB-443D-BEF8-6B709DE8FD0C}" type="datetimeFigureOut">
              <a:rPr lang="zh-CN" altLang="en-US" smtClean="0"/>
              <a:t>2016/11/12</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F906490-237C-474C-BA2E-D98840BC1F8F}" type="slidenum">
              <a:rPr lang="zh-CN" altLang="en-US" smtClean="0"/>
              <a:t>‹#›</a:t>
            </a:fld>
            <a:endParaRPr lang="zh-CN" altLang="en-US"/>
          </a:p>
        </p:txBody>
      </p:sp>
      <p:pic>
        <p:nvPicPr>
          <p:cNvPr id="10"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8998889" y="5605010"/>
            <a:ext cx="1541424" cy="11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392032" y="5995866"/>
            <a:ext cx="1639329" cy="573397"/>
          </a:xfrm>
          <a:prstGeom prst="rect">
            <a:avLst/>
          </a:prstGeom>
        </p:spPr>
      </p:pic>
      <p:grpSp>
        <p:nvGrpSpPr>
          <p:cNvPr id="13" name="组合 12"/>
          <p:cNvGrpSpPr/>
          <p:nvPr userDrawn="1"/>
        </p:nvGrpSpPr>
        <p:grpSpPr>
          <a:xfrm>
            <a:off x="0" y="1"/>
            <a:ext cx="12192000" cy="416852"/>
            <a:chOff x="0" y="1"/>
            <a:chExt cx="12192000" cy="416852"/>
          </a:xfrm>
        </p:grpSpPr>
        <p:sp>
          <p:nvSpPr>
            <p:cNvPr id="14" name="矩形 1"/>
            <p:cNvSpPr/>
            <p:nvPr userDrawn="1"/>
          </p:nvSpPr>
          <p:spPr>
            <a:xfrm>
              <a:off x="0" y="1"/>
              <a:ext cx="12192000" cy="416852"/>
            </a:xfrm>
            <a:custGeom>
              <a:avLst/>
              <a:gdLst>
                <a:gd name="connsiteX0" fmla="*/ 0 w 9144000"/>
                <a:gd name="connsiteY0" fmla="*/ 0 h 404664"/>
                <a:gd name="connsiteX1" fmla="*/ 9144000 w 9144000"/>
                <a:gd name="connsiteY1" fmla="*/ 0 h 404664"/>
                <a:gd name="connsiteX2" fmla="*/ 9144000 w 9144000"/>
                <a:gd name="connsiteY2" fmla="*/ 404664 h 404664"/>
                <a:gd name="connsiteX3" fmla="*/ 0 w 9144000"/>
                <a:gd name="connsiteY3" fmla="*/ 404664 h 404664"/>
                <a:gd name="connsiteX4" fmla="*/ 0 w 9144000"/>
                <a:gd name="connsiteY4" fmla="*/ 0 h 404664"/>
                <a:gd name="connsiteX0" fmla="*/ 0 w 9144000"/>
                <a:gd name="connsiteY0" fmla="*/ 0 h 404664"/>
                <a:gd name="connsiteX1" fmla="*/ 9144000 w 9144000"/>
                <a:gd name="connsiteY1" fmla="*/ 0 h 404664"/>
                <a:gd name="connsiteX2" fmla="*/ 9144000 w 9144000"/>
                <a:gd name="connsiteY2" fmla="*/ 404664 h 404664"/>
                <a:gd name="connsiteX3" fmla="*/ 1556951 w 9144000"/>
                <a:gd name="connsiteY3" fmla="*/ 395416 h 404664"/>
                <a:gd name="connsiteX4" fmla="*/ 0 w 9144000"/>
                <a:gd name="connsiteY4" fmla="*/ 404664 h 404664"/>
                <a:gd name="connsiteX5" fmla="*/ 0 w 9144000"/>
                <a:gd name="connsiteY5" fmla="*/ 0 h 404664"/>
                <a:gd name="connsiteX0" fmla="*/ 0 w 9144000"/>
                <a:gd name="connsiteY0" fmla="*/ 0 h 404664"/>
                <a:gd name="connsiteX1" fmla="*/ 9144000 w 9144000"/>
                <a:gd name="connsiteY1" fmla="*/ 0 h 404664"/>
                <a:gd name="connsiteX2" fmla="*/ 9144000 w 9144000"/>
                <a:gd name="connsiteY2" fmla="*/ 404664 h 404664"/>
                <a:gd name="connsiteX3" fmla="*/ 2730843 w 9144000"/>
                <a:gd name="connsiteY3" fmla="*/ 247135 h 404664"/>
                <a:gd name="connsiteX4" fmla="*/ 0 w 9144000"/>
                <a:gd name="connsiteY4" fmla="*/ 404664 h 404664"/>
                <a:gd name="connsiteX5" fmla="*/ 0 w 9144000"/>
                <a:gd name="connsiteY5" fmla="*/ 0 h 404664"/>
                <a:gd name="connsiteX0" fmla="*/ 0 w 9144000"/>
                <a:gd name="connsiteY0" fmla="*/ 0 h 410284"/>
                <a:gd name="connsiteX1" fmla="*/ 9144000 w 9144000"/>
                <a:gd name="connsiteY1" fmla="*/ 0 h 410284"/>
                <a:gd name="connsiteX2" fmla="*/ 9144000 w 9144000"/>
                <a:gd name="connsiteY2" fmla="*/ 404664 h 410284"/>
                <a:gd name="connsiteX3" fmla="*/ 2730843 w 9144000"/>
                <a:gd name="connsiteY3" fmla="*/ 247135 h 410284"/>
                <a:gd name="connsiteX4" fmla="*/ 0 w 9144000"/>
                <a:gd name="connsiteY4" fmla="*/ 404664 h 410284"/>
                <a:gd name="connsiteX5" fmla="*/ 0 w 9144000"/>
                <a:gd name="connsiteY5" fmla="*/ 0 h 410284"/>
                <a:gd name="connsiteX0" fmla="*/ 0 w 9144000"/>
                <a:gd name="connsiteY0" fmla="*/ 0 h 416010"/>
                <a:gd name="connsiteX1" fmla="*/ 9144000 w 9144000"/>
                <a:gd name="connsiteY1" fmla="*/ 0 h 416010"/>
                <a:gd name="connsiteX2" fmla="*/ 9144000 w 9144000"/>
                <a:gd name="connsiteY2" fmla="*/ 404664 h 416010"/>
                <a:gd name="connsiteX3" fmla="*/ 2730843 w 9144000"/>
                <a:gd name="connsiteY3" fmla="*/ 247135 h 416010"/>
                <a:gd name="connsiteX4" fmla="*/ 0 w 9144000"/>
                <a:gd name="connsiteY4" fmla="*/ 404664 h 416010"/>
                <a:gd name="connsiteX5" fmla="*/ 0 w 9144000"/>
                <a:gd name="connsiteY5" fmla="*/ 0 h 416010"/>
                <a:gd name="connsiteX0" fmla="*/ 0 w 9144000"/>
                <a:gd name="connsiteY0" fmla="*/ 0 h 416010"/>
                <a:gd name="connsiteX1" fmla="*/ 9144000 w 9144000"/>
                <a:gd name="connsiteY1" fmla="*/ 0 h 416010"/>
                <a:gd name="connsiteX2" fmla="*/ 9144000 w 9144000"/>
                <a:gd name="connsiteY2" fmla="*/ 404664 h 416010"/>
                <a:gd name="connsiteX3" fmla="*/ 2730843 w 9144000"/>
                <a:gd name="connsiteY3" fmla="*/ 247135 h 416010"/>
                <a:gd name="connsiteX4" fmla="*/ 0 w 9144000"/>
                <a:gd name="connsiteY4" fmla="*/ 404664 h 416010"/>
                <a:gd name="connsiteX5" fmla="*/ 0 w 9144000"/>
                <a:gd name="connsiteY5" fmla="*/ 0 h 416010"/>
                <a:gd name="connsiteX0" fmla="*/ 0 w 9144000"/>
                <a:gd name="connsiteY0" fmla="*/ 0 h 421817"/>
                <a:gd name="connsiteX1" fmla="*/ 9144000 w 9144000"/>
                <a:gd name="connsiteY1" fmla="*/ 0 h 421817"/>
                <a:gd name="connsiteX2" fmla="*/ 9144000 w 9144000"/>
                <a:gd name="connsiteY2" fmla="*/ 404664 h 421817"/>
                <a:gd name="connsiteX3" fmla="*/ 2730843 w 9144000"/>
                <a:gd name="connsiteY3" fmla="*/ 247135 h 421817"/>
                <a:gd name="connsiteX4" fmla="*/ 0 w 9144000"/>
                <a:gd name="connsiteY4" fmla="*/ 404664 h 421817"/>
                <a:gd name="connsiteX5" fmla="*/ 0 w 9144000"/>
                <a:gd name="connsiteY5" fmla="*/ 0 h 421817"/>
                <a:gd name="connsiteX0" fmla="*/ 0 w 9144000"/>
                <a:gd name="connsiteY0" fmla="*/ 0 h 415705"/>
                <a:gd name="connsiteX1" fmla="*/ 9144000 w 9144000"/>
                <a:gd name="connsiteY1" fmla="*/ 0 h 415705"/>
                <a:gd name="connsiteX2" fmla="*/ 9144000 w 9144000"/>
                <a:gd name="connsiteY2" fmla="*/ 404664 h 415705"/>
                <a:gd name="connsiteX3" fmla="*/ 2644346 w 9144000"/>
                <a:gd name="connsiteY3" fmla="*/ 197708 h 415705"/>
                <a:gd name="connsiteX4" fmla="*/ 0 w 9144000"/>
                <a:gd name="connsiteY4" fmla="*/ 404664 h 415705"/>
                <a:gd name="connsiteX5" fmla="*/ 0 w 9144000"/>
                <a:gd name="connsiteY5" fmla="*/ 0 h 415705"/>
                <a:gd name="connsiteX0" fmla="*/ 0 w 9144000"/>
                <a:gd name="connsiteY0" fmla="*/ 0 h 418218"/>
                <a:gd name="connsiteX1" fmla="*/ 9144000 w 9144000"/>
                <a:gd name="connsiteY1" fmla="*/ 0 h 418218"/>
                <a:gd name="connsiteX2" fmla="*/ 9144000 w 9144000"/>
                <a:gd name="connsiteY2" fmla="*/ 404664 h 418218"/>
                <a:gd name="connsiteX3" fmla="*/ 3805882 w 9144000"/>
                <a:gd name="connsiteY3" fmla="*/ 222422 h 418218"/>
                <a:gd name="connsiteX4" fmla="*/ 0 w 9144000"/>
                <a:gd name="connsiteY4" fmla="*/ 404664 h 418218"/>
                <a:gd name="connsiteX5" fmla="*/ 0 w 9144000"/>
                <a:gd name="connsiteY5" fmla="*/ 0 h 418218"/>
                <a:gd name="connsiteX0" fmla="*/ 0 w 9144000"/>
                <a:gd name="connsiteY0" fmla="*/ 0 h 416852"/>
                <a:gd name="connsiteX1" fmla="*/ 9144000 w 9144000"/>
                <a:gd name="connsiteY1" fmla="*/ 0 h 416852"/>
                <a:gd name="connsiteX2" fmla="*/ 9144000 w 9144000"/>
                <a:gd name="connsiteY2" fmla="*/ 404664 h 416852"/>
                <a:gd name="connsiteX3" fmla="*/ 3225115 w 9144000"/>
                <a:gd name="connsiteY3" fmla="*/ 210066 h 416852"/>
                <a:gd name="connsiteX4" fmla="*/ 0 w 9144000"/>
                <a:gd name="connsiteY4" fmla="*/ 404664 h 416852"/>
                <a:gd name="connsiteX5" fmla="*/ 0 w 9144000"/>
                <a:gd name="connsiteY5" fmla="*/ 0 h 41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16852">
                  <a:moveTo>
                    <a:pt x="0" y="0"/>
                  </a:moveTo>
                  <a:lnTo>
                    <a:pt x="9144000" y="0"/>
                  </a:lnTo>
                  <a:lnTo>
                    <a:pt x="9144000" y="404664"/>
                  </a:lnTo>
                  <a:cubicBezTo>
                    <a:pt x="8075140" y="445853"/>
                    <a:pt x="5861223" y="37071"/>
                    <a:pt x="3225115" y="210066"/>
                  </a:cubicBezTo>
                  <a:cubicBezTo>
                    <a:pt x="589007" y="383061"/>
                    <a:pt x="455141" y="445853"/>
                    <a:pt x="0" y="404664"/>
                  </a:cubicBezTo>
                  <a:lnTo>
                    <a:pt x="0" y="0"/>
                  </a:lnTo>
                  <a:close/>
                </a:path>
              </a:pathLst>
            </a:custGeom>
            <a:solidFill>
              <a:srgbClr val="00ADEE"/>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微软雅黑"/>
                <a:cs typeface="+mn-cs"/>
              </a:endParaRPr>
            </a:p>
          </p:txBody>
        </p:sp>
        <p:sp>
          <p:nvSpPr>
            <p:cNvPr id="15" name="任意多边形 14"/>
            <p:cNvSpPr/>
            <p:nvPr/>
          </p:nvSpPr>
          <p:spPr>
            <a:xfrm>
              <a:off x="1" y="71073"/>
              <a:ext cx="12175524" cy="213133"/>
            </a:xfrm>
            <a:custGeom>
              <a:avLst/>
              <a:gdLst>
                <a:gd name="connsiteX0" fmla="*/ 0 w 9131643"/>
                <a:gd name="connsiteY0" fmla="*/ 213133 h 213133"/>
                <a:gd name="connsiteX1" fmla="*/ 2471351 w 9131643"/>
                <a:gd name="connsiteY1" fmla="*/ 89566 h 213133"/>
                <a:gd name="connsiteX2" fmla="*/ 5943600 w 9131643"/>
                <a:gd name="connsiteY2" fmla="*/ 3069 h 213133"/>
                <a:gd name="connsiteX3" fmla="*/ 9131643 w 9131643"/>
                <a:gd name="connsiteY3" fmla="*/ 200777 h 213133"/>
              </a:gdLst>
              <a:ahLst/>
              <a:cxnLst>
                <a:cxn ang="0">
                  <a:pos x="connsiteX0" y="connsiteY0"/>
                </a:cxn>
                <a:cxn ang="0">
                  <a:pos x="connsiteX1" y="connsiteY1"/>
                </a:cxn>
                <a:cxn ang="0">
                  <a:pos x="connsiteX2" y="connsiteY2"/>
                </a:cxn>
                <a:cxn ang="0">
                  <a:pos x="connsiteX3" y="connsiteY3"/>
                </a:cxn>
              </a:cxnLst>
              <a:rect l="l" t="t" r="r" b="b"/>
              <a:pathLst>
                <a:path w="9131643" h="213133">
                  <a:moveTo>
                    <a:pt x="0" y="213133"/>
                  </a:moveTo>
                  <a:lnTo>
                    <a:pt x="2471351" y="89566"/>
                  </a:lnTo>
                  <a:cubicBezTo>
                    <a:pt x="3461951" y="54555"/>
                    <a:pt x="4833551" y="-15466"/>
                    <a:pt x="5943600" y="3069"/>
                  </a:cubicBezTo>
                  <a:cubicBezTo>
                    <a:pt x="7053649" y="21604"/>
                    <a:pt x="8437605" y="169885"/>
                    <a:pt x="9131643" y="200777"/>
                  </a:cubicBezTo>
                </a:path>
              </a:pathLst>
            </a:custGeom>
            <a:no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7503731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304792" indent="-304792" algn="l" defTabSz="1219170" rtl="0" eaLnBrk="1" latinLnBrk="0" hangingPunct="1">
        <a:lnSpc>
          <a:spcPct val="90000"/>
        </a:lnSpc>
        <a:spcBef>
          <a:spcPts val="2400"/>
        </a:spcBef>
        <a:buFont typeface="Arial" panose="020B0604020202020204" pitchFamily="34" charset="0"/>
        <a:buChar char="•"/>
        <a:defRPr sz="2400" kern="1200">
          <a:solidFill>
            <a:schemeClr val="bg1"/>
          </a:solidFill>
          <a:latin typeface="+mn-lt"/>
          <a:ea typeface="+mn-ea"/>
          <a:cs typeface="+mn-cs"/>
        </a:defRPr>
      </a:lvl1pPr>
      <a:lvl2pPr marL="304792" indent="-304792" algn="l" defTabSz="1219170" rtl="0" eaLnBrk="1" latinLnBrk="0" hangingPunct="1">
        <a:lnSpc>
          <a:spcPct val="130000"/>
        </a:lnSpc>
        <a:spcBef>
          <a:spcPts val="667"/>
        </a:spcBef>
        <a:buFont typeface="Calibri" panose="020F0502020204030204" pitchFamily="34" charset="0"/>
        <a:buChar char=" "/>
        <a:defRPr sz="1600" kern="1200">
          <a:solidFill>
            <a:schemeClr val="bg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4">
            <a:extLst>
              <a:ext uri="{28A0092B-C50C-407E-A947-70E740481C1C}">
                <a14:useLocalDpi xmlns:a14="http://schemas.microsoft.com/office/drawing/2010/main" val="0"/>
              </a:ext>
            </a:extLst>
          </a:blip>
          <a:srcRect l="1" t="3415" r="381" b="1061"/>
          <a:stretch/>
        </p:blipFill>
        <p:spPr>
          <a:xfrm>
            <a:off x="1" y="197134"/>
            <a:ext cx="12192000" cy="6665225"/>
          </a:xfrm>
          <a:prstGeom prst="rect">
            <a:avLst/>
          </a:prstGeom>
        </p:spPr>
      </p:pic>
      <p:sp>
        <p:nvSpPr>
          <p:cNvPr id="2" name="KSO_BT1"/>
          <p:cNvSpPr>
            <a:spLocks noGrp="1"/>
          </p:cNvSpPr>
          <p:nvPr>
            <p:ph type="title"/>
          </p:nvPr>
        </p:nvSpPr>
        <p:spPr>
          <a:xfrm>
            <a:off x="452846" y="101595"/>
            <a:ext cx="11160604" cy="699594"/>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KSO_BC1"/>
          <p:cNvSpPr>
            <a:spLocks noGrp="1"/>
          </p:cNvSpPr>
          <p:nvPr>
            <p:ph type="body" idx="1"/>
          </p:nvPr>
        </p:nvSpPr>
        <p:spPr>
          <a:xfrm>
            <a:off x="452845" y="983751"/>
            <a:ext cx="11149315" cy="5193212"/>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p:txBody>
      </p:sp>
      <p:sp>
        <p:nvSpPr>
          <p:cNvPr id="4" name="KSO_FD"/>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0CE79-49FB-443D-BEF8-6B709DE8FD0C}" type="datetimeFigureOut">
              <a:rPr lang="zh-CN" altLang="en-US" smtClean="0"/>
              <a:t>2016/11/12</a:t>
            </a:fld>
            <a:endParaRPr lang="zh-CN" altLang="en-US"/>
          </a:p>
        </p:txBody>
      </p:sp>
      <p:sp>
        <p:nvSpPr>
          <p:cNvPr id="5" name="KSO_FT"/>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KSO_FN"/>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06490-237C-474C-BA2E-D98840BC1F8F}" type="slidenum">
              <a:rPr lang="zh-CN" altLang="en-US" smtClean="0"/>
              <a:t>‹#›</a:t>
            </a:fld>
            <a:endParaRPr lang="zh-CN" altLang="en-US"/>
          </a:p>
        </p:txBody>
      </p:sp>
      <p:cxnSp>
        <p:nvCxnSpPr>
          <p:cNvPr id="8" name="直接连接符 7"/>
          <p:cNvCxnSpPr/>
          <p:nvPr/>
        </p:nvCxnSpPr>
        <p:spPr>
          <a:xfrm>
            <a:off x="0" y="836357"/>
            <a:ext cx="1219200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998889" y="5605010"/>
            <a:ext cx="1541424" cy="117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8601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2800" b="1" i="0" kern="1200" baseline="0">
          <a:solidFill>
            <a:schemeClr val="accent1"/>
          </a:solidFill>
          <a:latin typeface="微软雅黑" panose="020B0503020204020204" pitchFamily="34" charset="-122"/>
          <a:ea typeface="微软雅黑" panose="020B0503020204020204" pitchFamily="34" charset="-122"/>
          <a:cs typeface="+mj-cs"/>
        </a:defRPr>
      </a:lvl1pPr>
    </p:titleStyle>
    <p:bodyStyle>
      <a:lvl1pPr marL="357188" indent="-271463" algn="just" defTabSz="914400" rtl="0" eaLnBrk="1" latinLnBrk="0" hangingPunct="1">
        <a:lnSpc>
          <a:spcPct val="110000"/>
        </a:lnSpc>
        <a:spcBef>
          <a:spcPts val="1800"/>
        </a:spcBef>
        <a:spcAft>
          <a:spcPts val="0"/>
        </a:spcAft>
        <a:buClr>
          <a:schemeClr val="accent1"/>
        </a:buClr>
        <a:buSzPct val="60000"/>
        <a:buFont typeface="Wingdings" panose="05000000000000000000" pitchFamily="2" charset="2"/>
        <a:buChar char="l"/>
        <a:defRPr sz="2400" kern="1200" baseline="0">
          <a:solidFill>
            <a:schemeClr val="accent1"/>
          </a:solidFill>
          <a:latin typeface="Arial" panose="020B0604020202020204" pitchFamily="34" charset="0"/>
          <a:ea typeface="微软雅黑" panose="020B0503020204020204" pitchFamily="34"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8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F30-C9F5-449B-9095-10E09885ACC6}" type="datetimeFigureOut">
              <a:rPr lang="zh-CN" altLang="en-US" smtClean="0">
                <a:solidFill>
                  <a:prstClr val="black">
                    <a:tint val="75000"/>
                  </a:prstClr>
                </a:solidFill>
              </a:rPr>
              <a:pPr/>
              <a:t>2016/11/12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53655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1.png"/><Relationship Id="rId3" Type="http://schemas.openxmlformats.org/officeDocument/2006/relationships/tags" Target="../tags/tag3.xml"/><Relationship Id="rId7" Type="http://schemas.openxmlformats.org/officeDocument/2006/relationships/slideLayout" Target="../slideLayouts/slideLayout12.xml"/><Relationship Id="rId12" Type="http://schemas.openxmlformats.org/officeDocument/2006/relationships/image" Target="../media/image10.gif"/><Relationship Id="rId17" Type="http://schemas.openxmlformats.org/officeDocument/2006/relationships/image" Target="../media/image15.png"/><Relationship Id="rId2" Type="http://schemas.openxmlformats.org/officeDocument/2006/relationships/tags" Target="../tags/tag2.xml"/><Relationship Id="rId16" Type="http://schemas.openxmlformats.org/officeDocument/2006/relationships/image" Target="../media/image1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png"/><Relationship Id="rId5" Type="http://schemas.openxmlformats.org/officeDocument/2006/relationships/tags" Target="../tags/tag5.xml"/><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tags" Target="../tags/tag4.xml"/><Relationship Id="rId9" Type="http://schemas.openxmlformats.org/officeDocument/2006/relationships/image" Target="../media/image7.jp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image" Target="../media/image20.jpeg"/><Relationship Id="rId2" Type="http://schemas.openxmlformats.org/officeDocument/2006/relationships/tags" Target="../tags/tag100.xml"/><Relationship Id="rId16" Type="http://schemas.openxmlformats.org/officeDocument/2006/relationships/image" Target="../media/image19.jpe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5" Type="http://schemas.openxmlformats.org/officeDocument/2006/relationships/tags" Target="../tags/tag103.xml"/><Relationship Id="rId15" Type="http://schemas.openxmlformats.org/officeDocument/2006/relationships/notesSlide" Target="../notesSlides/notesSlide3.xml"/><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22.jpeg"/><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image" Target="../media/image21.jp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slideLayout" Target="../slideLayouts/slideLayout13.xml"/><Relationship Id="rId5" Type="http://schemas.openxmlformats.org/officeDocument/2006/relationships/tags" Target="../tags/tag116.xml"/><Relationship Id="rId10" Type="http://schemas.openxmlformats.org/officeDocument/2006/relationships/tags" Target="../tags/tag121.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image" Target="../media/image23.jpg"/></Relationships>
</file>

<file path=ppt/slides/_rels/slide13.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27.png"/><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image" Target="../media/image26.jpe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25.jpeg"/><Relationship Id="rId5" Type="http://schemas.openxmlformats.org/officeDocument/2006/relationships/tags" Target="../tags/tag126.xml"/><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tags" Target="../tags/tag125.xml"/><Relationship Id="rId9" Type="http://schemas.openxmlformats.org/officeDocument/2006/relationships/slideLayout" Target="../slideLayouts/slideLayout13.xml"/><Relationship Id="rId1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2" Type="http://schemas.openxmlformats.org/officeDocument/2006/relationships/tags" Target="../tags/tag131.xml"/><Relationship Id="rId16" Type="http://schemas.openxmlformats.org/officeDocument/2006/relationships/image" Target="../media/image31.jp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image" Target="../media/image30.jpg"/><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tags" Target="../tags/tag154.xml"/><Relationship Id="rId2" Type="http://schemas.openxmlformats.org/officeDocument/2006/relationships/tags" Target="../tags/tag144.xml"/><Relationship Id="rId16" Type="http://schemas.openxmlformats.org/officeDocument/2006/relationships/image" Target="../media/image33.jpg"/><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5" Type="http://schemas.openxmlformats.org/officeDocument/2006/relationships/tags" Target="../tags/tag147.xml"/><Relationship Id="rId15" Type="http://schemas.openxmlformats.org/officeDocument/2006/relationships/image" Target="../media/image32.jpg"/><Relationship Id="rId10" Type="http://schemas.openxmlformats.org/officeDocument/2006/relationships/tags" Target="../tags/tag152.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tags" Target="../tags/tag167.xml"/><Relationship Id="rId2" Type="http://schemas.openxmlformats.org/officeDocument/2006/relationships/tags" Target="../tags/tag157.xml"/><Relationship Id="rId16" Type="http://schemas.openxmlformats.org/officeDocument/2006/relationships/image" Target="../media/image35.jpeg"/><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5" Type="http://schemas.openxmlformats.org/officeDocument/2006/relationships/image" Target="../media/image34.png"/><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36.png"/><Relationship Id="rId4"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74.xml"/><Relationship Id="rId7" Type="http://schemas.openxmlformats.org/officeDocument/2006/relationships/image" Target="../media/image38.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37.png"/><Relationship Id="rId5" Type="http://schemas.openxmlformats.org/officeDocument/2006/relationships/slideLayout" Target="../slideLayouts/slideLayout13.xml"/><Relationship Id="rId4" Type="http://schemas.openxmlformats.org/officeDocument/2006/relationships/tags" Target="../tags/tag175.xml"/></Relationships>
</file>

<file path=ppt/slides/_rels/slide19.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40.png"/><Relationship Id="rId5" Type="http://schemas.openxmlformats.org/officeDocument/2006/relationships/slideLayout" Target="../slideLayouts/slideLayout13.xml"/><Relationship Id="rId4" Type="http://schemas.openxmlformats.org/officeDocument/2006/relationships/tags" Target="../tags/tag179.xml"/></Relationships>
</file>

<file path=ppt/slides/_rels/slide2.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20.xml.rels><?xml version="1.0" encoding="UTF-8" standalone="yes"?>
<Relationships xmlns="http://schemas.openxmlformats.org/package/2006/relationships"><Relationship Id="rId3" Type="http://schemas.openxmlformats.org/officeDocument/2006/relationships/tags" Target="../tags/tag182.xml"/><Relationship Id="rId7" Type="http://schemas.openxmlformats.org/officeDocument/2006/relationships/image" Target="../media/image42.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41.png"/><Relationship Id="rId5" Type="http://schemas.openxmlformats.org/officeDocument/2006/relationships/slideLayout" Target="../slideLayouts/slideLayout13.xml"/><Relationship Id="rId4" Type="http://schemas.openxmlformats.org/officeDocument/2006/relationships/tags" Target="../tags/tag183.xml"/></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tags" Target="../tags/tag186.xml"/><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notesSlide" Target="../notesSlides/notesSlide4.xml"/><Relationship Id="rId11" Type="http://schemas.openxmlformats.org/officeDocument/2006/relationships/image" Target="../media/image47.jpeg"/><Relationship Id="rId5" Type="http://schemas.openxmlformats.org/officeDocument/2006/relationships/slideLayout" Target="../slideLayouts/slideLayout13.xml"/><Relationship Id="rId10" Type="http://schemas.openxmlformats.org/officeDocument/2006/relationships/image" Target="../media/image46.jpeg"/><Relationship Id="rId4" Type="http://schemas.openxmlformats.org/officeDocument/2006/relationships/tags" Target="../tags/tag187.xml"/><Relationship Id="rId9"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50.png"/><Relationship Id="rId5" Type="http://schemas.openxmlformats.org/officeDocument/2006/relationships/slideLayout" Target="../slideLayouts/slideLayout13.xml"/><Relationship Id="rId4" Type="http://schemas.openxmlformats.org/officeDocument/2006/relationships/tags" Target="../tags/tag191.xml"/></Relationships>
</file>

<file path=ppt/slides/_rels/slide23.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51.jpeg"/><Relationship Id="rId5" Type="http://schemas.openxmlformats.org/officeDocument/2006/relationships/slideLayout" Target="../slideLayouts/slideLayout13.xml"/><Relationship Id="rId4" Type="http://schemas.openxmlformats.org/officeDocument/2006/relationships/tags" Target="../tags/tag195.xml"/></Relationships>
</file>

<file path=ppt/slides/_rels/slide24.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slideLayout" Target="../slideLayouts/slideLayout13.xml"/><Relationship Id="rId4" Type="http://schemas.openxmlformats.org/officeDocument/2006/relationships/tags" Target="../tags/tag199.xml"/></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202.xml"/><Relationship Id="rId7" Type="http://schemas.openxmlformats.org/officeDocument/2006/relationships/image" Target="../media/image53.jpe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slideLayout" Target="../slideLayouts/slideLayout13.xml"/><Relationship Id="rId10" Type="http://schemas.openxmlformats.org/officeDocument/2006/relationships/image" Target="../media/image56.jpeg"/><Relationship Id="rId4" Type="http://schemas.openxmlformats.org/officeDocument/2006/relationships/tags" Target="../tags/tag203.xml"/><Relationship Id="rId9"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4"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mailto:info@eyefulpresentations.co.uk" TargetMode="External"/><Relationship Id="rId7"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hyperlink" Target="http://www.eyefulpresentations.co.uk/" TargetMode="External"/></Relationships>
</file>

<file path=ppt/slides/_rels/slide28.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image" Target="../media/image61.jpg"/><Relationship Id="rId3" Type="http://schemas.openxmlformats.org/officeDocument/2006/relationships/tags" Target="../tags/tag209.xml"/><Relationship Id="rId21" Type="http://schemas.openxmlformats.org/officeDocument/2006/relationships/image" Target="../media/image63.png"/><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notesSlide" Target="../notesSlides/notesSlide6.xml"/><Relationship Id="rId2" Type="http://schemas.openxmlformats.org/officeDocument/2006/relationships/tags" Target="../tags/tag208.xml"/><Relationship Id="rId16" Type="http://schemas.openxmlformats.org/officeDocument/2006/relationships/slideLayout" Target="../slideLayouts/slideLayout13.xml"/><Relationship Id="rId20" Type="http://schemas.openxmlformats.org/officeDocument/2006/relationships/image" Target="../media/image2.gif"/><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5" Type="http://schemas.openxmlformats.org/officeDocument/2006/relationships/tags" Target="../tags/tag211.xml"/><Relationship Id="rId15" Type="http://schemas.openxmlformats.org/officeDocument/2006/relationships/tags" Target="../tags/tag221.xml"/><Relationship Id="rId10" Type="http://schemas.openxmlformats.org/officeDocument/2006/relationships/tags" Target="../tags/tag216.xml"/><Relationship Id="rId19" Type="http://schemas.openxmlformats.org/officeDocument/2006/relationships/image" Target="../media/image62.gif"/><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tags" Target="../tags/tag220.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notesSlide" Target="../notesSlides/notesSlide2.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slideLayout" Target="../slideLayouts/slideLayout18.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17.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slideLayout" Target="../slideLayouts/slideLayout18.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s>
</file>

<file path=ppt/slides/_rels/slide6.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tags" Target="../tags/tag6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tags" Target="../tags/tag67.xml"/><Relationship Id="rId2" Type="http://schemas.openxmlformats.org/officeDocument/2006/relationships/tags" Target="../tags/tag52.xml"/><Relationship Id="rId16" Type="http://schemas.openxmlformats.org/officeDocument/2006/relationships/tags" Target="../tags/tag66.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tags" Target="../tags/tag65.xml"/><Relationship Id="rId10" Type="http://schemas.openxmlformats.org/officeDocument/2006/relationships/tags" Target="../tags/tag60.xml"/><Relationship Id="rId19" Type="http://schemas.openxmlformats.org/officeDocument/2006/relationships/slideLayout" Target="../slideLayouts/slideLayout18.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s>
</file>

<file path=ppt/slides/_rels/slide7.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0" Type="http://schemas.openxmlformats.org/officeDocument/2006/relationships/tags" Target="../tags/tag78.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99" y="-16204"/>
            <a:ext cx="9144000" cy="6858000"/>
          </a:xfrm>
          <a:prstGeom prst="rect">
            <a:avLst/>
          </a:prstGeom>
        </p:spPr>
      </p:pic>
      <p:grpSp>
        <p:nvGrpSpPr>
          <p:cNvPr id="12" name="组合 11"/>
          <p:cNvGrpSpPr/>
          <p:nvPr/>
        </p:nvGrpSpPr>
        <p:grpSpPr>
          <a:xfrm>
            <a:off x="2075506" y="-1026727"/>
            <a:ext cx="3648075" cy="2355851"/>
            <a:chOff x="1695451" y="-998538"/>
            <a:chExt cx="3648075" cy="2355851"/>
          </a:xfrm>
        </p:grpSpPr>
        <p:grpSp>
          <p:nvGrpSpPr>
            <p:cNvPr id="13" name="组合 12"/>
            <p:cNvGrpSpPr/>
            <p:nvPr/>
          </p:nvGrpSpPr>
          <p:grpSpPr>
            <a:xfrm>
              <a:off x="1695451" y="-668338"/>
              <a:ext cx="3648075" cy="1644651"/>
              <a:chOff x="1695451" y="-668338"/>
              <a:chExt cx="3648075" cy="1644651"/>
            </a:xfrm>
          </p:grpSpPr>
          <p:sp>
            <p:nvSpPr>
              <p:cNvPr id="15" name="MH_Other_3"/>
              <p:cNvSpPr>
                <a:spLocks/>
              </p:cNvSpPr>
              <p:nvPr>
                <p:custDataLst>
                  <p:tags r:id="rId5"/>
                </p:custDataLst>
              </p:nvPr>
            </p:nvSpPr>
            <p:spPr bwMode="auto">
              <a:xfrm rot="-3878840">
                <a:off x="2697163" y="-1670050"/>
                <a:ext cx="1644651" cy="3648075"/>
              </a:xfrm>
              <a:custGeom>
                <a:avLst/>
                <a:gdLst>
                  <a:gd name="T0" fmla="*/ 2973123 w 1596676"/>
                  <a:gd name="T1" fmla="*/ 6881741 h 3534126"/>
                  <a:gd name="T2" fmla="*/ 0 w 1596676"/>
                  <a:gd name="T3" fmla="*/ 0 h 3534126"/>
                  <a:gd name="T4" fmla="*/ 0 60000 65536"/>
                  <a:gd name="T5" fmla="*/ 0 60000 65536"/>
                </a:gdLst>
                <a:ahLst/>
                <a:cxnLst>
                  <a:cxn ang="T4">
                    <a:pos x="T0" y="T1"/>
                  </a:cxn>
                  <a:cxn ang="T5">
                    <a:pos x="T2" y="T3"/>
                  </a:cxn>
                </a:cxnLst>
                <a:rect l="0" t="0" r="r" b="b"/>
                <a:pathLst>
                  <a:path w="1596676" h="3534126">
                    <a:moveTo>
                      <a:pt x="1596676" y="3534126"/>
                    </a:moveTo>
                    <a:cubicBezTo>
                      <a:pt x="632264" y="2762415"/>
                      <a:pt x="0" y="1467350"/>
                      <a:pt x="0" y="0"/>
                    </a:cubicBezTo>
                  </a:path>
                </a:pathLst>
              </a:custGeom>
              <a:noFill/>
              <a:ln w="6350" cap="flat" cmpd="sng">
                <a:solidFill>
                  <a:srgbClr val="FFFFFF"/>
                </a:solidFill>
                <a:bevel/>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pic>
            <p:nvPicPr>
              <p:cNvPr id="16" name="MH_Other_4"/>
              <p:cNvPicPr>
                <a:picLocks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2000251" y="171451"/>
                <a:ext cx="17430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MH_Other_5"/>
            <p:cNvSpPr>
              <a:spLocks/>
            </p:cNvSpPr>
            <p:nvPr>
              <p:custDataLst>
                <p:tags r:id="rId4"/>
              </p:custDataLst>
            </p:nvPr>
          </p:nvSpPr>
          <p:spPr bwMode="auto">
            <a:xfrm rot="-2756543">
              <a:off x="2640013" y="-1298575"/>
              <a:ext cx="2355851" cy="2955925"/>
            </a:xfrm>
            <a:custGeom>
              <a:avLst/>
              <a:gdLst>
                <a:gd name="T0" fmla="*/ 0 w 2359071"/>
                <a:gd name="T1" fmla="*/ 0 h 2956200"/>
                <a:gd name="T2" fmla="*/ 242236 w 2359071"/>
                <a:gd name="T3" fmla="*/ 257119 h 2956200"/>
                <a:gd name="T4" fmla="*/ 2292366 w 2359071"/>
                <a:gd name="T5" fmla="*/ 2950426 h 2956200"/>
                <a:gd name="T6" fmla="*/ 0 w 2359071"/>
                <a:gd name="T7" fmla="*/ 0 h 2956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59071" h="2956200">
                  <a:moveTo>
                    <a:pt x="0" y="0"/>
                  </a:moveTo>
                  <a:lnTo>
                    <a:pt x="249284" y="257623"/>
                  </a:lnTo>
                  <a:cubicBezTo>
                    <a:pt x="525930" y="1495703"/>
                    <a:pt x="1321325" y="2499481"/>
                    <a:pt x="2359071" y="2956200"/>
                  </a:cubicBezTo>
                  <a:cubicBezTo>
                    <a:pt x="1153547" y="2630222"/>
                    <a:pt x="216081" y="146366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grpSp>
      <p:sp>
        <p:nvSpPr>
          <p:cNvPr id="19" name="MH_Other_1"/>
          <p:cNvSpPr>
            <a:spLocks/>
          </p:cNvSpPr>
          <p:nvPr>
            <p:custDataLst>
              <p:tags r:id="rId1"/>
            </p:custDataLst>
          </p:nvPr>
        </p:nvSpPr>
        <p:spPr bwMode="auto">
          <a:xfrm rot="5400000" flipH="1">
            <a:off x="7142462" y="4856462"/>
            <a:ext cx="2471351" cy="1531723"/>
          </a:xfrm>
          <a:custGeom>
            <a:avLst/>
            <a:gdLst>
              <a:gd name="T0" fmla="*/ 0 w 9144000"/>
              <a:gd name="T1" fmla="*/ 0 h 5667752"/>
              <a:gd name="T2" fmla="*/ 9144000 w 9144000"/>
              <a:gd name="T3" fmla="*/ 0 h 5667752"/>
              <a:gd name="T4" fmla="*/ 9144000 w 9144000"/>
              <a:gd name="T5" fmla="*/ 3711845 h 5667752"/>
              <a:gd name="T6" fmla="*/ 0 w 9144000"/>
              <a:gd name="T7" fmla="*/ 5659836 h 5667752"/>
              <a:gd name="T8" fmla="*/ 0 w 9144000"/>
              <a:gd name="T9" fmla="*/ 0 h 5667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44000" h="5667752">
                <a:moveTo>
                  <a:pt x="0" y="0"/>
                </a:moveTo>
                <a:lnTo>
                  <a:pt x="9144000" y="0"/>
                </a:lnTo>
                <a:lnTo>
                  <a:pt x="9144000" y="3717032"/>
                </a:lnTo>
                <a:lnTo>
                  <a:pt x="0" y="5667752"/>
                </a:lnTo>
                <a:lnTo>
                  <a:pt x="0" y="0"/>
                </a:lnTo>
                <a:close/>
              </a:path>
            </a:pathLst>
          </a:custGeom>
          <a:solidFill>
            <a:srgbClr val="49404F"/>
          </a:solidFill>
          <a:ln>
            <a:noFill/>
          </a:ln>
        </p:spPr>
        <p:txBody>
          <a:bodyPr anchor="ctr"/>
          <a:lstStyle/>
          <a:p>
            <a:endParaRPr lang="zh-CN" altLang="en-US"/>
          </a:p>
        </p:txBody>
      </p:sp>
      <p:sp>
        <p:nvSpPr>
          <p:cNvPr id="17" name="MH_Other_2"/>
          <p:cNvSpPr>
            <a:spLocks/>
          </p:cNvSpPr>
          <p:nvPr>
            <p:custDataLst>
              <p:tags r:id="rId2"/>
            </p:custDataLst>
          </p:nvPr>
        </p:nvSpPr>
        <p:spPr bwMode="auto">
          <a:xfrm>
            <a:off x="7897788" y="0"/>
            <a:ext cx="2696347" cy="6858000"/>
          </a:xfrm>
          <a:custGeom>
            <a:avLst/>
            <a:gdLst>
              <a:gd name="T0" fmla="*/ 1384542 w 4788024"/>
              <a:gd name="T1" fmla="*/ 0 h 6858000"/>
              <a:gd name="T2" fmla="*/ 2922468 w 4788024"/>
              <a:gd name="T3" fmla="*/ 0 h 6858000"/>
              <a:gd name="T4" fmla="*/ 2922468 w 4788024"/>
              <a:gd name="T5" fmla="*/ 6858000 h 6858000"/>
              <a:gd name="T6" fmla="*/ 1289639 w 4788024"/>
              <a:gd name="T7" fmla="*/ 6858000 h 6858000"/>
              <a:gd name="T8" fmla="*/ 0 w 4788024"/>
              <a:gd name="T9" fmla="*/ 3465004 h 6858000"/>
              <a:gd name="T10" fmla="*/ 1384542 w 4788024"/>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8024" h="6858000">
                <a:moveTo>
                  <a:pt x="2268362" y="0"/>
                </a:moveTo>
                <a:lnTo>
                  <a:pt x="4788024" y="0"/>
                </a:lnTo>
                <a:lnTo>
                  <a:pt x="4788024" y="6858000"/>
                </a:lnTo>
                <a:lnTo>
                  <a:pt x="2112880" y="6858000"/>
                </a:lnTo>
                <a:cubicBezTo>
                  <a:pt x="861119" y="6242352"/>
                  <a:pt x="0" y="4954241"/>
                  <a:pt x="0" y="3465004"/>
                </a:cubicBezTo>
                <a:cubicBezTo>
                  <a:pt x="0" y="1914877"/>
                  <a:pt x="932977" y="582657"/>
                  <a:pt x="2268362" y="0"/>
                </a:cubicBezTo>
                <a:close/>
              </a:path>
            </a:pathLst>
          </a:custGeom>
          <a:solidFill>
            <a:schemeClr val="bg1"/>
          </a:solidFill>
          <a:ln>
            <a:noFill/>
          </a:ln>
        </p:spPr>
        <p:txBody>
          <a:bodyPr anchor="ctr"/>
          <a:lstStyle/>
          <a:p>
            <a:endParaRPr lang="zh-CN" altLang="en-US"/>
          </a:p>
        </p:txBody>
      </p:sp>
      <p:sp>
        <p:nvSpPr>
          <p:cNvPr id="20" name="MH_Other_2"/>
          <p:cNvSpPr>
            <a:spLocks/>
          </p:cNvSpPr>
          <p:nvPr>
            <p:custDataLst>
              <p:tags r:id="rId3"/>
            </p:custDataLst>
          </p:nvPr>
        </p:nvSpPr>
        <p:spPr bwMode="auto">
          <a:xfrm>
            <a:off x="8314046" y="0"/>
            <a:ext cx="2696347" cy="6858000"/>
          </a:xfrm>
          <a:custGeom>
            <a:avLst/>
            <a:gdLst>
              <a:gd name="T0" fmla="*/ 1384542 w 4788024"/>
              <a:gd name="T1" fmla="*/ 0 h 6858000"/>
              <a:gd name="T2" fmla="*/ 2922468 w 4788024"/>
              <a:gd name="T3" fmla="*/ 0 h 6858000"/>
              <a:gd name="T4" fmla="*/ 2922468 w 4788024"/>
              <a:gd name="T5" fmla="*/ 6858000 h 6858000"/>
              <a:gd name="T6" fmla="*/ 1289639 w 4788024"/>
              <a:gd name="T7" fmla="*/ 6858000 h 6858000"/>
              <a:gd name="T8" fmla="*/ 0 w 4788024"/>
              <a:gd name="T9" fmla="*/ 3465004 h 6858000"/>
              <a:gd name="T10" fmla="*/ 1384542 w 4788024"/>
              <a:gd name="T11" fmla="*/ 0 h 6858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8024" h="6858000">
                <a:moveTo>
                  <a:pt x="2268362" y="0"/>
                </a:moveTo>
                <a:lnTo>
                  <a:pt x="4788024" y="0"/>
                </a:lnTo>
                <a:lnTo>
                  <a:pt x="4788024" y="6858000"/>
                </a:lnTo>
                <a:lnTo>
                  <a:pt x="2112880" y="6858000"/>
                </a:lnTo>
                <a:cubicBezTo>
                  <a:pt x="861119" y="6242352"/>
                  <a:pt x="0" y="4954241"/>
                  <a:pt x="0" y="3465004"/>
                </a:cubicBezTo>
                <a:cubicBezTo>
                  <a:pt x="0" y="1914877"/>
                  <a:pt x="932977" y="582657"/>
                  <a:pt x="2268362" y="0"/>
                </a:cubicBezTo>
                <a:close/>
              </a:path>
            </a:pathLst>
          </a:custGeom>
          <a:solidFill>
            <a:srgbClr val="49404F"/>
          </a:solidFill>
          <a:ln>
            <a:noFill/>
          </a:ln>
        </p:spPr>
        <p:txBody>
          <a:bodyPr anchor="ctr"/>
          <a:lstStyle/>
          <a:p>
            <a:endParaRPr lang="zh-CN" altLang="en-US"/>
          </a:p>
        </p:txBody>
      </p:sp>
      <p:sp>
        <p:nvSpPr>
          <p:cNvPr id="21" name="矩形 20"/>
          <p:cNvSpPr/>
          <p:nvPr/>
        </p:nvSpPr>
        <p:spPr>
          <a:xfrm>
            <a:off x="10429103" y="0"/>
            <a:ext cx="1762897" cy="6857999"/>
          </a:xfrm>
          <a:prstGeom prst="rect">
            <a:avLst/>
          </a:prstGeom>
          <a:solidFill>
            <a:srgbClr val="494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35629" y="5471993"/>
            <a:ext cx="1449089" cy="1107996"/>
          </a:xfrm>
          <a:prstGeom prst="rect">
            <a:avLst/>
          </a:prstGeom>
        </p:spPr>
      </p:pic>
      <p:pic>
        <p:nvPicPr>
          <p:cNvPr id="30" name="图片 29"/>
          <p:cNvPicPr>
            <a:picLocks noChangeAspect="1"/>
          </p:cNvPicPr>
          <p:nvPr/>
        </p:nvPicPr>
        <p:blipFill>
          <a:blip r:embed="rId13"/>
          <a:stretch>
            <a:fillRect/>
          </a:stretch>
        </p:blipFill>
        <p:spPr>
          <a:xfrm>
            <a:off x="8838909" y="526206"/>
            <a:ext cx="3353091" cy="804742"/>
          </a:xfrm>
          <a:prstGeom prst="rect">
            <a:avLst/>
          </a:prstGeom>
        </p:spPr>
      </p:pic>
      <p:pic>
        <p:nvPicPr>
          <p:cNvPr id="31" name="图片 30"/>
          <p:cNvPicPr>
            <a:picLocks noChangeAspect="1"/>
          </p:cNvPicPr>
          <p:nvPr/>
        </p:nvPicPr>
        <p:blipFill>
          <a:blip r:embed="rId14"/>
          <a:stretch>
            <a:fillRect/>
          </a:stretch>
        </p:blipFill>
        <p:spPr>
          <a:xfrm>
            <a:off x="8254210" y="978360"/>
            <a:ext cx="3639627" cy="2005758"/>
          </a:xfrm>
          <a:prstGeom prst="rect">
            <a:avLst/>
          </a:prstGeom>
        </p:spPr>
      </p:pic>
      <p:pic>
        <p:nvPicPr>
          <p:cNvPr id="32" name="图片 31"/>
          <p:cNvPicPr>
            <a:picLocks noChangeAspect="1"/>
          </p:cNvPicPr>
          <p:nvPr/>
        </p:nvPicPr>
        <p:blipFill>
          <a:blip r:embed="rId15"/>
          <a:stretch>
            <a:fillRect/>
          </a:stretch>
        </p:blipFill>
        <p:spPr>
          <a:xfrm>
            <a:off x="8923403" y="1992389"/>
            <a:ext cx="3639627" cy="1999661"/>
          </a:xfrm>
          <a:prstGeom prst="rect">
            <a:avLst/>
          </a:prstGeom>
        </p:spPr>
      </p:pic>
      <p:pic>
        <p:nvPicPr>
          <p:cNvPr id="33" name="图片 32"/>
          <p:cNvPicPr>
            <a:picLocks noChangeAspect="1"/>
          </p:cNvPicPr>
          <p:nvPr/>
        </p:nvPicPr>
        <p:blipFill>
          <a:blip r:embed="rId16"/>
          <a:stretch>
            <a:fillRect/>
          </a:stretch>
        </p:blipFill>
        <p:spPr>
          <a:xfrm>
            <a:off x="8741008" y="3447277"/>
            <a:ext cx="3346994" cy="804742"/>
          </a:xfrm>
          <a:prstGeom prst="rect">
            <a:avLst/>
          </a:prstGeom>
        </p:spPr>
      </p:pic>
      <p:pic>
        <p:nvPicPr>
          <p:cNvPr id="34" name="图片 33"/>
          <p:cNvPicPr>
            <a:picLocks noChangeAspect="1"/>
          </p:cNvPicPr>
          <p:nvPr/>
        </p:nvPicPr>
        <p:blipFill>
          <a:blip r:embed="rId17"/>
          <a:stretch>
            <a:fillRect/>
          </a:stretch>
        </p:blipFill>
        <p:spPr>
          <a:xfrm>
            <a:off x="8183175" y="4035748"/>
            <a:ext cx="4462659" cy="1865538"/>
          </a:xfrm>
          <a:prstGeom prst="rect">
            <a:avLst/>
          </a:prstGeom>
        </p:spPr>
      </p:pic>
    </p:spTree>
    <p:extLst>
      <p:ext uri="{BB962C8B-B14F-4D97-AF65-F5344CB8AC3E}">
        <p14:creationId xmlns:p14="http://schemas.microsoft.com/office/powerpoint/2010/main" val="1632813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96405"/>
            <a:ext cx="6318250" cy="1201738"/>
            <a:chOff x="3011488" y="2673350"/>
            <a:chExt cx="6318250" cy="1201738"/>
          </a:xfrm>
        </p:grpSpPr>
        <p:sp>
          <p:nvSpPr>
            <p:cNvPr id="5" name="Freeform 4"/>
            <p:cNvSpPr>
              <a:spLocks/>
            </p:cNvSpPr>
            <p:nvPr>
              <p:custDataLst>
                <p:tags r:id="rId4"/>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 name="Freeform 5"/>
            <p:cNvSpPr>
              <a:spLocks/>
            </p:cNvSpPr>
            <p:nvPr>
              <p:custDataLst>
                <p:tags r:id="rId5"/>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Rectangle 6"/>
            <p:cNvSpPr>
              <a:spLocks noChangeArrowheads="1"/>
            </p:cNvSpPr>
            <p:nvPr>
              <p:custDataLst>
                <p:tags r:id="rId6"/>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项目时间安排</a:t>
              </a:r>
              <a:endParaRPr lang="zh-CN" altLang="en-US" sz="3600" dirty="0">
                <a:solidFill>
                  <a:srgbClr val="333333"/>
                </a:solidFill>
                <a:ea typeface="微软雅黑" panose="020B0503020204020204" pitchFamily="34" charset="-122"/>
              </a:endParaRPr>
            </a:p>
          </p:txBody>
        </p:sp>
        <p:sp>
          <p:nvSpPr>
            <p:cNvPr id="8" name="Rectangle 7"/>
            <p:cNvSpPr>
              <a:spLocks noChangeArrowheads="1"/>
            </p:cNvSpPr>
            <p:nvPr>
              <p:custDataLst>
                <p:tags r:id="rId7"/>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2.1</a:t>
              </a:r>
              <a:endParaRPr lang="zh-CN" altLang="en-US" sz="4400" dirty="0">
                <a:solidFill>
                  <a:srgbClr val="FFFFFF"/>
                </a:solidFill>
                <a:ea typeface="微软雅黑" panose="020B0503020204020204" pitchFamily="34" charset="-122"/>
              </a:endParaRPr>
            </a:p>
          </p:txBody>
        </p:sp>
      </p:grpSp>
      <p:sp>
        <p:nvSpPr>
          <p:cNvPr id="9" name="椭圆 8"/>
          <p:cNvSpPr/>
          <p:nvPr>
            <p:custDataLst>
              <p:tags r:id="rId1"/>
            </p:custDataLst>
          </p:nvPr>
        </p:nvSpPr>
        <p:spPr>
          <a:xfrm>
            <a:off x="487511" y="2160179"/>
            <a:ext cx="2105025" cy="2105025"/>
          </a:xfrm>
          <a:prstGeom prst="ellipse">
            <a:avLst/>
          </a:prstGeom>
          <a:blipFill dpi="0" rotWithShape="1">
            <a:blip r:embed="rId9" cstate="print">
              <a:extLst>
                <a:ext uri="{28A0092B-C50C-407E-A947-70E740481C1C}">
                  <a14:useLocalDpi xmlns:a14="http://schemas.microsoft.com/office/drawing/2010/main" val="0"/>
                </a:ext>
              </a:extLst>
            </a:blip>
            <a:srcRect/>
            <a:stretch>
              <a:fillRect l="-26103" r="-26103"/>
            </a:stretch>
          </a:blip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defRPr/>
            </a:pPr>
            <a:r>
              <a:rPr lang="en-US" altLang="zh-CN" sz="11500" b="1" dirty="0" smtClean="0">
                <a:solidFill>
                  <a:srgbClr val="F8F8F8"/>
                </a:solidFill>
                <a:ea typeface="微软雅黑" panose="020B0503020204020204" pitchFamily="34" charset="-122"/>
              </a:rPr>
              <a:t>2</a:t>
            </a:r>
            <a:endParaRPr lang="en-US" altLang="zh-CN" sz="11500" b="1" dirty="0">
              <a:solidFill>
                <a:srgbClr val="F8F8F8"/>
              </a:solidFill>
              <a:ea typeface="微软雅黑" panose="020B0503020204020204" pitchFamily="34" charset="-122"/>
            </a:endParaRPr>
          </a:p>
        </p:txBody>
      </p:sp>
      <p:sp>
        <p:nvSpPr>
          <p:cNvPr id="10" name="文本框 23"/>
          <p:cNvSpPr txBox="1">
            <a:spLocks noChangeArrowheads="1"/>
          </p:cNvSpPr>
          <p:nvPr>
            <p:custDataLst>
              <p:tags r:id="rId2"/>
            </p:custDataLst>
          </p:nvPr>
        </p:nvSpPr>
        <p:spPr bwMode="auto">
          <a:xfrm>
            <a:off x="385422" y="4348284"/>
            <a:ext cx="2309201" cy="60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defRPr/>
            </a:pPr>
            <a:r>
              <a:rPr lang="zh-CN" altLang="en-US" sz="3200" b="1" dirty="0" smtClean="0">
                <a:latin typeface="微软雅黑" panose="020B0503020204020204" pitchFamily="34" charset="-122"/>
                <a:ea typeface="微软雅黑" panose="020B0503020204020204" pitchFamily="34" charset="-122"/>
              </a:rPr>
              <a:t>第二天</a:t>
            </a:r>
            <a:endParaRPr lang="zh-CN" altLang="en-US" sz="3200" b="1" dirty="0">
              <a:latin typeface="微软雅黑" panose="020B0503020204020204" pitchFamily="34" charset="-122"/>
              <a:ea typeface="微软雅黑" panose="020B0503020204020204" pitchFamily="34" charset="-122"/>
            </a:endParaRPr>
          </a:p>
        </p:txBody>
      </p:sp>
      <p:graphicFrame>
        <p:nvGraphicFramePr>
          <p:cNvPr id="11" name="Group 5"/>
          <p:cNvGraphicFramePr>
            <a:graphicFrameLocks noGrp="1"/>
          </p:cNvGraphicFramePr>
          <p:nvPr>
            <p:extLst>
              <p:ext uri="{D42A27DB-BD31-4B8C-83A1-F6EECF244321}">
                <p14:modId xmlns:p14="http://schemas.microsoft.com/office/powerpoint/2010/main" val="2775737658"/>
              </p:ext>
            </p:extLst>
          </p:nvPr>
        </p:nvGraphicFramePr>
        <p:xfrm>
          <a:off x="3073418" y="2128205"/>
          <a:ext cx="7296840" cy="3085554"/>
        </p:xfrm>
        <a:graphic>
          <a:graphicData uri="http://schemas.openxmlformats.org/drawingml/2006/table">
            <a:tbl>
              <a:tblPr/>
              <a:tblGrid>
                <a:gridCol w="1671638"/>
                <a:gridCol w="788987"/>
                <a:gridCol w="1085850"/>
                <a:gridCol w="1998663"/>
                <a:gridCol w="1751702"/>
              </a:tblGrid>
              <a:tr h="331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时间</a:t>
                      </a:r>
                      <a:endParaRPr kumimoji="0" lang="zh-CN" altLang="en-US" sz="1600" b="1" i="1"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9966">
                        <a:alpha val="50000"/>
                      </a:srgb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主题</a:t>
                      </a: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9966">
                        <a:alpha val="50000"/>
                      </a:srgb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内容</a:t>
                      </a: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9966">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关键词</a:t>
                      </a:r>
                    </a:p>
                  </a:txBody>
                  <a:tcPr marT="45726" marB="45726"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9966">
                        <a:alpha val="50000"/>
                      </a:srgbClr>
                    </a:solidFill>
                  </a:tcPr>
                </a:tc>
              </a:tr>
              <a:tr h="56126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r>
                        <a:rPr kumimoji="0" lang="en-US" altLang="zh-CN"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9</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:00-1</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00</a:t>
                      </a: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sym typeface="Arial" pitchFamily="34" charset="0"/>
                        </a:rPr>
                        <a:t>共铸辉煌</a:t>
                      </a:r>
                    </a:p>
                  </a:txBody>
                  <a:tcPr marT="45726" marB="45726" vert="eaVert"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zh-CN" altLang="en-US" sz="18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Arial" pitchFamily="34" charset="0"/>
                        </a:rPr>
                        <a:t>体验篇</a:t>
                      </a: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Arial" pitchFamily="34" charset="0"/>
                        </a:rPr>
                        <a:t>《吹响号角》</a:t>
                      </a: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团队协作</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快速执行</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26" marB="45726"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518172">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zh-CN"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赌王争霸</a:t>
                      </a:r>
                      <a:r>
                        <a:rPr kumimoji="0" lang="en-US" altLang="zh-CN"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沟通配合</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创新意识</a:t>
                      </a:r>
                    </a:p>
                  </a:txBody>
                  <a:tcPr marT="45726" marB="45726"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518172">
                <a:tc vMerge="1">
                  <a:txBody>
                    <a:bodyPr/>
                    <a:lstStyle/>
                    <a:p>
                      <a:endParaRPr lang="zh-CN" altLang="en-US"/>
                    </a:p>
                  </a:txBody>
                  <a:tcPr/>
                </a:tc>
                <a:tc vMerge="1">
                  <a:txBody>
                    <a:bodyPr/>
                    <a:lstStyle/>
                    <a:p>
                      <a:endParaRPr lang="zh-CN" altLang="en-US"/>
                    </a:p>
                  </a:txBody>
                  <a:tcPr/>
                </a:tc>
                <a:tc vMerge="1">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endParaRPr kumimoji="0" lang="zh-CN" altLang="en-US" sz="18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Arial" pitchFamily="34" charset="0"/>
                      </a:endParaRP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altLang="zh-CN"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杯子舞</a:t>
                      </a:r>
                      <a:r>
                        <a:rPr kumimoji="0" lang="en-US" altLang="zh-CN"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统一规划</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凝聚团队力量</a:t>
                      </a:r>
                    </a:p>
                  </a:txBody>
                  <a:tcPr marT="45726" marB="45726"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62349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14</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0-1</a:t>
                      </a:r>
                      <a:r>
                        <a:rPr kumimoji="0" lang="en-US" altLang="zh-CN"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6</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00</a:t>
                      </a:r>
                      <a:endParaRPr kumimoji="0" lang="zh-CN" altLang="en-US" sz="2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c rowSpan="3">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zh-CN" altLang="en-US" sz="18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Arial" pitchFamily="34" charset="0"/>
                        </a:rPr>
                        <a:t>凝聚篇</a:t>
                      </a: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积分兑换</a:t>
                      </a: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激励团队</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分享快乐</a:t>
                      </a:r>
                    </a:p>
                  </a:txBody>
                  <a:tcPr marT="45726" marB="45726"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193871">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gridSpan="2">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快乐返途</a:t>
                      </a:r>
                    </a:p>
                  </a:txBody>
                  <a:tcPr marT="45726" marB="45726"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26" marB="45726"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1</a:t>
                      </a:r>
                      <a:r>
                        <a:rPr kumimoji="0" lang="zh-CN" alt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6</a:t>
                      </a:r>
                      <a:r>
                        <a:rPr kumimoji="0" 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a:t>
                      </a:r>
                      <a:r>
                        <a:rPr kumimoji="0" lang="en-US" altLang="zh-CN"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0</a:t>
                      </a:r>
                      <a:r>
                        <a:rPr kumimoji="0" 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0</a:t>
                      </a: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c vMerge="1">
                  <a:txBody>
                    <a:bodyPr/>
                    <a:lstStyle/>
                    <a:p>
                      <a:endParaRPr lang="zh-CN" altLang="en-US"/>
                    </a:p>
                  </a:txBody>
                  <a:tcPr/>
                </a:tc>
                <a:tc gridSpan="2" vMerge="1">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endPar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26" marB="45726"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vMerge="1">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26" marB="45726" anchor="ct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 name="文本框 23"/>
          <p:cNvSpPr txBox="1">
            <a:spLocks noChangeArrowheads="1"/>
          </p:cNvSpPr>
          <p:nvPr>
            <p:custDataLst>
              <p:tags r:id="rId3"/>
            </p:custDataLst>
          </p:nvPr>
        </p:nvSpPr>
        <p:spPr bwMode="auto">
          <a:xfrm>
            <a:off x="6413725" y="1407352"/>
            <a:ext cx="4139152" cy="60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defRPr/>
            </a:pPr>
            <a:r>
              <a:rPr lang="zh-CN" altLang="en-US" sz="3200" b="1" dirty="0" smtClean="0">
                <a:solidFill>
                  <a:srgbClr val="C55A11"/>
                </a:solidFill>
                <a:latin typeface="微软雅黑" panose="020B0503020204020204" pitchFamily="34" charset="-122"/>
                <a:ea typeface="微软雅黑" panose="020B0503020204020204" pitchFamily="34" charset="-122"/>
              </a:rPr>
              <a:t>“激情奔跑 共铸辉煌”</a:t>
            </a:r>
            <a:endParaRPr lang="zh-CN" altLang="en-US" sz="3200" b="1" dirty="0">
              <a:solidFill>
                <a:srgbClr val="C55A1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25418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3919" y="2211615"/>
            <a:ext cx="3395265" cy="2263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44380" y="2223157"/>
            <a:ext cx="3001516" cy="2251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组合 5"/>
          <p:cNvGrpSpPr/>
          <p:nvPr/>
        </p:nvGrpSpPr>
        <p:grpSpPr>
          <a:xfrm>
            <a:off x="8657492" y="460184"/>
            <a:ext cx="2514600" cy="1514475"/>
            <a:chOff x="5140569" y="2566257"/>
            <a:chExt cx="2514600" cy="1514475"/>
          </a:xfrm>
        </p:grpSpPr>
        <p:sp>
          <p:nvSpPr>
            <p:cNvPr id="7" name="任意多边形 6"/>
            <p:cNvSpPr/>
            <p:nvPr>
              <p:custDataLst>
                <p:tags r:id="rId10"/>
              </p:custDataLst>
            </p:nvPr>
          </p:nvSpPr>
          <p:spPr>
            <a:xfrm>
              <a:off x="6081714" y="2671765"/>
              <a:ext cx="1573455" cy="1290636"/>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 fmla="*/ 238125 w 2219325"/>
                <a:gd name="connsiteY0" fmla="*/ 300037 h 1514475"/>
                <a:gd name="connsiteX1" fmla="*/ 0 w 2219325"/>
                <a:gd name="connsiteY1" fmla="*/ 300037 h 1514475"/>
                <a:gd name="connsiteX2" fmla="*/ 0 w 2219325"/>
                <a:gd name="connsiteY2" fmla="*/ 0 h 1514475"/>
                <a:gd name="connsiteX3" fmla="*/ 2219325 w 2219325"/>
                <a:gd name="connsiteY3" fmla="*/ 0 h 1514475"/>
                <a:gd name="connsiteX4" fmla="*/ 2219325 w 2219325"/>
                <a:gd name="connsiteY4" fmla="*/ 1514475 h 1514475"/>
                <a:gd name="connsiteX5" fmla="*/ 0 w 2219325"/>
                <a:gd name="connsiteY5" fmla="*/ 1514475 h 1514475"/>
                <a:gd name="connsiteX6" fmla="*/ 0 w 2219325"/>
                <a:gd name="connsiteY6" fmla="*/ 1214437 h 1514475"/>
                <a:gd name="connsiteX7" fmla="*/ 238125 w 2219325"/>
                <a:gd name="connsiteY7" fmla="*/ 1214437 h 1514475"/>
                <a:gd name="connsiteX8" fmla="*/ 329565 w 2219325"/>
                <a:gd name="connsiteY8"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7" fmla="*/ 329565 w 2219325"/>
                <a:gd name="connsiteY7"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D5FFCD"/>
                </a:solidFill>
              </a:endParaRPr>
            </a:p>
          </p:txBody>
        </p:sp>
        <p:sp>
          <p:nvSpPr>
            <p:cNvPr id="8" name="文本框 7"/>
            <p:cNvSpPr txBox="1"/>
            <p:nvPr>
              <p:custDataLst>
                <p:tags r:id="rId11"/>
              </p:custDataLst>
            </p:nvPr>
          </p:nvSpPr>
          <p:spPr>
            <a:xfrm>
              <a:off x="7285890" y="2566257"/>
              <a:ext cx="361950" cy="1514475"/>
            </a:xfrm>
            <a:prstGeom prst="rect">
              <a:avLst/>
            </a:prstGeom>
            <a:noFill/>
          </p:spPr>
          <p:txBody>
            <a:bodyPr vert="vert" anchor="ctr"/>
            <a:lstStyle/>
            <a:p>
              <a:pPr algn="ctr">
                <a:defRPr/>
              </a:pPr>
              <a:r>
                <a:rPr lang="en-US" altLang="zh-CN" sz="2400" dirty="0">
                  <a:latin typeface="Gungsuh" panose="02030600000101010101" pitchFamily="18" charset="-127"/>
                </a:rPr>
                <a:t>PART 1</a:t>
              </a:r>
              <a:endParaRPr lang="zh-CN" altLang="en-US" sz="2400" dirty="0">
                <a:latin typeface="Gungsuh" panose="02030600000101010101" pitchFamily="18" charset="-127"/>
              </a:endParaRPr>
            </a:p>
          </p:txBody>
        </p:sp>
        <p:sp>
          <p:nvSpPr>
            <p:cNvPr id="9" name="文本框 5"/>
            <p:cNvSpPr txBox="1">
              <a:spLocks noChangeArrowheads="1"/>
            </p:cNvSpPr>
            <p:nvPr>
              <p:custDataLst>
                <p:tags r:id="rId12"/>
              </p:custDataLst>
            </p:nvPr>
          </p:nvSpPr>
          <p:spPr bwMode="auto">
            <a:xfrm>
              <a:off x="5140569" y="2979739"/>
              <a:ext cx="191086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10000"/>
                </a:lnSpc>
                <a:spcBef>
                  <a:spcPct val="0"/>
                </a:spcBef>
                <a:buNone/>
              </a:pPr>
              <a:r>
                <a:rPr lang="zh-CN" altLang="en-US" sz="3200" b="1" dirty="0" smtClean="0">
                  <a:solidFill>
                    <a:srgbClr val="B58726"/>
                  </a:solidFill>
                  <a:latin typeface="微软雅黑" panose="020B0503020204020204" pitchFamily="34" charset="-122"/>
                  <a:ea typeface="微软雅黑" panose="020B0503020204020204" pitchFamily="34" charset="-122"/>
                </a:rPr>
                <a:t>我心飞翔</a:t>
              </a:r>
              <a:endParaRPr lang="zh-CN" altLang="en-US" sz="3200" b="1" dirty="0">
                <a:solidFill>
                  <a:srgbClr val="B58726"/>
                </a:solidFill>
                <a:latin typeface="微软雅黑" panose="020B0503020204020204" pitchFamily="34" charset="-122"/>
                <a:ea typeface="微软雅黑" panose="020B0503020204020204" pitchFamily="34" charset="-122"/>
              </a:endParaRPr>
            </a:p>
          </p:txBody>
        </p:sp>
        <p:sp>
          <p:nvSpPr>
            <p:cNvPr id="10" name="文本框 7"/>
            <p:cNvSpPr txBox="1">
              <a:spLocks noChangeArrowheads="1"/>
            </p:cNvSpPr>
            <p:nvPr>
              <p:custDataLst>
                <p:tags r:id="rId13"/>
              </p:custDataLst>
            </p:nvPr>
          </p:nvSpPr>
          <p:spPr bwMode="auto">
            <a:xfrm>
              <a:off x="5485304" y="3551239"/>
              <a:ext cx="1419590" cy="2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da-DK" altLang="zh-CN" sz="1400" dirty="0" smtClean="0">
                  <a:solidFill>
                    <a:srgbClr val="C8BEAA"/>
                  </a:solidFill>
                  <a:latin typeface="Adobe Gothic Std B" panose="020B0800000000000000" pitchFamily="34" charset="-128"/>
                  <a:ea typeface="Adobe Gothic Std B" panose="020B0800000000000000" pitchFamily="34" charset="-128"/>
                </a:rPr>
                <a:t>Team Activity</a:t>
              </a:r>
              <a:endParaRPr lang="en-US" altLang="zh-CN" sz="1400" dirty="0">
                <a:solidFill>
                  <a:srgbClr val="C8BEAA"/>
                </a:solidFill>
                <a:latin typeface="Adobe Gothic Std B" panose="020B0800000000000000" pitchFamily="34" charset="-128"/>
                <a:ea typeface="Adobe Gothic Std B" panose="020B0800000000000000" pitchFamily="34" charset="-128"/>
              </a:endParaRPr>
            </a:p>
          </p:txBody>
        </p:sp>
      </p:grpSp>
      <p:sp>
        <p:nvSpPr>
          <p:cNvPr id="11" name="MH_Desc_1"/>
          <p:cNvSpPr/>
          <p:nvPr>
            <p:custDataLst>
              <p:tags r:id="rId1"/>
            </p:custDataLst>
          </p:nvPr>
        </p:nvSpPr>
        <p:spPr>
          <a:xfrm>
            <a:off x="812148" y="3523927"/>
            <a:ext cx="4548911" cy="2214562"/>
          </a:xfrm>
          <a:prstGeom prst="rect">
            <a:avLst/>
          </a:prstGeom>
        </p:spPr>
        <p:txBody>
          <a:bodyPr>
            <a:normAutofit/>
          </a:bodyPr>
          <a:lstStyle/>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增强团队间的相互沟通与交流；</a:t>
            </a:r>
          </a:p>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加强团队间的相互信任；</a:t>
            </a:r>
          </a:p>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激发团队的士气，凝聚团队的正能量，为接下来的活动做好充分的准备和铺垫！</a:t>
            </a:r>
            <a:endParaRPr lang="en-US" altLang="zh-CN"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2" name="MH_Other_1"/>
          <p:cNvSpPr>
            <a:spLocks/>
          </p:cNvSpPr>
          <p:nvPr>
            <p:custDataLst>
              <p:tags r:id="rId2"/>
            </p:custDataLst>
          </p:nvPr>
        </p:nvSpPr>
        <p:spPr bwMode="auto">
          <a:xfrm>
            <a:off x="427974" y="3523927"/>
            <a:ext cx="288925" cy="377825"/>
          </a:xfrm>
          <a:custGeom>
            <a:avLst/>
            <a:gdLst>
              <a:gd name="T0" fmla="*/ 88122 w 289560"/>
              <a:gd name="T1" fmla="*/ 199537 h 378262"/>
              <a:gd name="T2" fmla="*/ 176246 w 289560"/>
              <a:gd name="T3" fmla="*/ 288027 h 378262"/>
              <a:gd name="T4" fmla="*/ 88122 w 289560"/>
              <a:gd name="T5" fmla="*/ 376518 h 378262"/>
              <a:gd name="T6" fmla="*/ 0 w 289560"/>
              <a:gd name="T7" fmla="*/ 288027 h 378262"/>
              <a:gd name="T8" fmla="*/ 198906 w 289560"/>
              <a:gd name="T9" fmla="*/ 99768 h 378262"/>
              <a:gd name="T10" fmla="*/ 287028 w 289560"/>
              <a:gd name="T11" fmla="*/ 188259 h 378262"/>
              <a:gd name="T12" fmla="*/ 198906 w 289560"/>
              <a:gd name="T13" fmla="*/ 276749 h 378262"/>
              <a:gd name="T14" fmla="*/ 110783 w 289560"/>
              <a:gd name="T15" fmla="*/ 188259 h 378262"/>
              <a:gd name="T16" fmla="*/ 88122 w 289560"/>
              <a:gd name="T17" fmla="*/ 0 h 378262"/>
              <a:gd name="T18" fmla="*/ 176246 w 289560"/>
              <a:gd name="T19" fmla="*/ 88490 h 378262"/>
              <a:gd name="T20" fmla="*/ 88122 w 289560"/>
              <a:gd name="T21" fmla="*/ 176980 h 378262"/>
              <a:gd name="T22" fmla="*/ 0 w 289560"/>
              <a:gd name="T23" fmla="*/ 88490 h 378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9560" h="378262">
                <a:moveTo>
                  <a:pt x="88900" y="200462"/>
                </a:moveTo>
                <a:lnTo>
                  <a:pt x="177800" y="289362"/>
                </a:lnTo>
                <a:lnTo>
                  <a:pt x="88900" y="378262"/>
                </a:lnTo>
                <a:lnTo>
                  <a:pt x="0" y="289362"/>
                </a:lnTo>
                <a:lnTo>
                  <a:pt x="88900" y="200462"/>
                </a:lnTo>
                <a:close/>
                <a:moveTo>
                  <a:pt x="200660" y="100231"/>
                </a:moveTo>
                <a:lnTo>
                  <a:pt x="289560" y="189131"/>
                </a:lnTo>
                <a:lnTo>
                  <a:pt x="200660" y="278031"/>
                </a:lnTo>
                <a:lnTo>
                  <a:pt x="111760" y="189131"/>
                </a:lnTo>
                <a:lnTo>
                  <a:pt x="200660" y="100231"/>
                </a:lnTo>
                <a:close/>
                <a:moveTo>
                  <a:pt x="88900" y="0"/>
                </a:moveTo>
                <a:lnTo>
                  <a:pt x="177800" y="88900"/>
                </a:lnTo>
                <a:lnTo>
                  <a:pt x="88900" y="177800"/>
                </a:lnTo>
                <a:lnTo>
                  <a:pt x="0" y="88900"/>
                </a:lnTo>
                <a:lnTo>
                  <a:pt x="88900" y="0"/>
                </a:lnTo>
                <a:close/>
              </a:path>
            </a:pathLst>
          </a:custGeom>
          <a:solidFill>
            <a:srgbClr val="C55A11"/>
          </a:solidFill>
          <a:ln>
            <a:noFill/>
          </a:ln>
        </p:spPr>
        <p:txBody>
          <a:bodyPr anchor="ctr"/>
          <a:lstStyle/>
          <a:p>
            <a:endParaRPr lang="zh-CN" altLang="en-US"/>
          </a:p>
        </p:txBody>
      </p:sp>
      <p:sp>
        <p:nvSpPr>
          <p:cNvPr id="13" name="MH_Other_1"/>
          <p:cNvSpPr/>
          <p:nvPr>
            <p:custDataLst>
              <p:tags r:id="rId3"/>
            </p:custDataLst>
          </p:nvPr>
        </p:nvSpPr>
        <p:spPr>
          <a:xfrm rot="19743805">
            <a:off x="318763" y="1903916"/>
            <a:ext cx="142042"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
        <p:nvSpPr>
          <p:cNvPr id="14" name="MH_Other_2"/>
          <p:cNvSpPr/>
          <p:nvPr>
            <p:custDataLst>
              <p:tags r:id="rId4"/>
            </p:custDataLst>
          </p:nvPr>
        </p:nvSpPr>
        <p:spPr>
          <a:xfrm rot="19743805">
            <a:off x="591793" y="1903843"/>
            <a:ext cx="140738"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
        <p:nvSpPr>
          <p:cNvPr id="15" name="MH_Desc_1"/>
          <p:cNvSpPr/>
          <p:nvPr>
            <p:custDataLst>
              <p:tags r:id="rId5"/>
            </p:custDataLst>
          </p:nvPr>
        </p:nvSpPr>
        <p:spPr>
          <a:xfrm>
            <a:off x="951558" y="1918176"/>
            <a:ext cx="4018653" cy="107632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noFill/>
            <a:bevel/>
          </a:ln>
        </p:spPr>
        <p:style>
          <a:lnRef idx="2">
            <a:schemeClr val="accent1">
              <a:shade val="50000"/>
            </a:schemeClr>
          </a:lnRef>
          <a:fillRef idx="1">
            <a:schemeClr val="accent1"/>
          </a:fillRef>
          <a:effectRef idx="0">
            <a:schemeClr val="accent1"/>
          </a:effectRef>
          <a:fontRef idx="minor">
            <a:schemeClr val="lt1"/>
          </a:fontRef>
        </p:style>
        <p:txBody>
          <a:bodyPr lIns="108000" rIns="108000">
            <a:normAutofit/>
          </a:bodyPr>
          <a:lstStyle/>
          <a:p>
            <a:r>
              <a:rPr lang="zh-CN" altLang="en-US" dirty="0" smtClean="0">
                <a:solidFill>
                  <a:srgbClr val="696866"/>
                </a:solidFill>
                <a:latin typeface="微软雅黑" panose="020B0503020204020204" pitchFamily="34" charset="-122"/>
                <a:ea typeface="微软雅黑" panose="020B0503020204020204" pitchFamily="34" charset="-122"/>
              </a:rPr>
              <a:t>每位伙伴都要在团队的保护下，完成要求的动作，并最后被团队队员抬起高举，大声的喊出团队口号！</a:t>
            </a:r>
            <a:endParaRPr lang="zh-CN" altLang="en-US" dirty="0">
              <a:solidFill>
                <a:srgbClr val="696866"/>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812148" y="2921835"/>
            <a:ext cx="1516256" cy="51636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体验意义</a:t>
            </a:r>
            <a:endParaRPr lang="zh-CN" altLang="en-US" sz="2400" dirty="0">
              <a:latin typeface="微软雅黑" panose="020B0503020204020204" pitchFamily="34" charset="-122"/>
              <a:ea typeface="微软雅黑" panose="020B0503020204020204" pitchFamily="34" charset="-122"/>
            </a:endParaRPr>
          </a:p>
        </p:txBody>
      </p:sp>
      <p:grpSp>
        <p:nvGrpSpPr>
          <p:cNvPr id="17" name="组合 16"/>
          <p:cNvGrpSpPr/>
          <p:nvPr/>
        </p:nvGrpSpPr>
        <p:grpSpPr>
          <a:xfrm>
            <a:off x="0" y="96405"/>
            <a:ext cx="6318250" cy="1201738"/>
            <a:chOff x="3011488" y="2673350"/>
            <a:chExt cx="6318250" cy="1201738"/>
          </a:xfrm>
        </p:grpSpPr>
        <p:sp>
          <p:nvSpPr>
            <p:cNvPr id="18" name="Freeform 4"/>
            <p:cNvSpPr>
              <a:spLocks/>
            </p:cNvSpPr>
            <p:nvPr>
              <p:custDataLst>
                <p:tags r:id="rId6"/>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5"/>
            <p:cNvSpPr>
              <a:spLocks/>
            </p:cNvSpPr>
            <p:nvPr>
              <p:custDataLst>
                <p:tags r:id="rId7"/>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Rectangle 6"/>
            <p:cNvSpPr>
              <a:spLocks noChangeArrowheads="1"/>
            </p:cNvSpPr>
            <p:nvPr>
              <p:custDataLst>
                <p:tags r:id="rId8"/>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项目介绍</a:t>
              </a:r>
              <a:endParaRPr lang="zh-CN" altLang="en-US" sz="3600" dirty="0">
                <a:solidFill>
                  <a:srgbClr val="333333"/>
                </a:solidFill>
                <a:ea typeface="微软雅黑" panose="020B0503020204020204" pitchFamily="34" charset="-122"/>
              </a:endParaRPr>
            </a:p>
          </p:txBody>
        </p:sp>
        <p:sp>
          <p:nvSpPr>
            <p:cNvPr id="21" name="Rectangle 7"/>
            <p:cNvSpPr>
              <a:spLocks noChangeArrowheads="1"/>
            </p:cNvSpPr>
            <p:nvPr>
              <p:custDataLst>
                <p:tags r:id="rId9"/>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spTree>
    <p:extLst>
      <p:ext uri="{BB962C8B-B14F-4D97-AF65-F5344CB8AC3E}">
        <p14:creationId xmlns:p14="http://schemas.microsoft.com/office/powerpoint/2010/main" val="267479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1381" y="3723791"/>
            <a:ext cx="7191341" cy="2481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组合 1"/>
          <p:cNvGrpSpPr/>
          <p:nvPr/>
        </p:nvGrpSpPr>
        <p:grpSpPr>
          <a:xfrm>
            <a:off x="0" y="96405"/>
            <a:ext cx="6318250" cy="1201738"/>
            <a:chOff x="3011488" y="2673350"/>
            <a:chExt cx="6318250" cy="1201738"/>
          </a:xfrm>
        </p:grpSpPr>
        <p:sp>
          <p:nvSpPr>
            <p:cNvPr id="3" name="Freeform 4"/>
            <p:cNvSpPr>
              <a:spLocks/>
            </p:cNvSpPr>
            <p:nvPr>
              <p:custDataLst>
                <p:tags r:id="rId7"/>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 name="Freeform 5"/>
            <p:cNvSpPr>
              <a:spLocks/>
            </p:cNvSpPr>
            <p:nvPr>
              <p:custDataLst>
                <p:tags r:id="rId8"/>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 name="Rectangle 6"/>
            <p:cNvSpPr>
              <a:spLocks noChangeArrowheads="1"/>
            </p:cNvSpPr>
            <p:nvPr>
              <p:custDataLst>
                <p:tags r:id="rId9"/>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项目介绍</a:t>
              </a:r>
              <a:endParaRPr lang="zh-CN" altLang="en-US" sz="3600" dirty="0">
                <a:solidFill>
                  <a:srgbClr val="333333"/>
                </a:solidFill>
                <a:ea typeface="微软雅黑" panose="020B0503020204020204" pitchFamily="34" charset="-122"/>
              </a:endParaRPr>
            </a:p>
          </p:txBody>
        </p:sp>
        <p:sp>
          <p:nvSpPr>
            <p:cNvPr id="6" name="Rectangle 7"/>
            <p:cNvSpPr>
              <a:spLocks noChangeArrowheads="1"/>
            </p:cNvSpPr>
            <p:nvPr>
              <p:custDataLst>
                <p:tags r:id="rId10"/>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grpSp>
        <p:nvGrpSpPr>
          <p:cNvPr id="7" name="组合 6"/>
          <p:cNvGrpSpPr/>
          <p:nvPr/>
        </p:nvGrpSpPr>
        <p:grpSpPr>
          <a:xfrm flipH="1">
            <a:off x="585788" y="1519822"/>
            <a:ext cx="4537779" cy="1514475"/>
            <a:chOff x="3220544" y="2566257"/>
            <a:chExt cx="4434625" cy="1514475"/>
          </a:xfrm>
        </p:grpSpPr>
        <p:sp>
          <p:nvSpPr>
            <p:cNvPr id="8" name="任意多边形 7"/>
            <p:cNvSpPr/>
            <p:nvPr>
              <p:custDataLst>
                <p:tags r:id="rId3"/>
              </p:custDataLst>
            </p:nvPr>
          </p:nvSpPr>
          <p:spPr>
            <a:xfrm>
              <a:off x="6081714" y="2671765"/>
              <a:ext cx="1573455" cy="1290636"/>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 fmla="*/ 238125 w 2219325"/>
                <a:gd name="connsiteY0" fmla="*/ 300037 h 1514475"/>
                <a:gd name="connsiteX1" fmla="*/ 0 w 2219325"/>
                <a:gd name="connsiteY1" fmla="*/ 300037 h 1514475"/>
                <a:gd name="connsiteX2" fmla="*/ 0 w 2219325"/>
                <a:gd name="connsiteY2" fmla="*/ 0 h 1514475"/>
                <a:gd name="connsiteX3" fmla="*/ 2219325 w 2219325"/>
                <a:gd name="connsiteY3" fmla="*/ 0 h 1514475"/>
                <a:gd name="connsiteX4" fmla="*/ 2219325 w 2219325"/>
                <a:gd name="connsiteY4" fmla="*/ 1514475 h 1514475"/>
                <a:gd name="connsiteX5" fmla="*/ 0 w 2219325"/>
                <a:gd name="connsiteY5" fmla="*/ 1514475 h 1514475"/>
                <a:gd name="connsiteX6" fmla="*/ 0 w 2219325"/>
                <a:gd name="connsiteY6" fmla="*/ 1214437 h 1514475"/>
                <a:gd name="connsiteX7" fmla="*/ 238125 w 2219325"/>
                <a:gd name="connsiteY7" fmla="*/ 1214437 h 1514475"/>
                <a:gd name="connsiteX8" fmla="*/ 329565 w 2219325"/>
                <a:gd name="connsiteY8"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7" fmla="*/ 329565 w 2219325"/>
                <a:gd name="connsiteY7"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D5FFCD"/>
                </a:solidFill>
              </a:endParaRPr>
            </a:p>
          </p:txBody>
        </p:sp>
        <p:sp>
          <p:nvSpPr>
            <p:cNvPr id="9" name="文本框 8"/>
            <p:cNvSpPr txBox="1"/>
            <p:nvPr>
              <p:custDataLst>
                <p:tags r:id="rId4"/>
              </p:custDataLst>
            </p:nvPr>
          </p:nvSpPr>
          <p:spPr>
            <a:xfrm>
              <a:off x="7285890" y="2566257"/>
              <a:ext cx="361950" cy="1514475"/>
            </a:xfrm>
            <a:prstGeom prst="rect">
              <a:avLst/>
            </a:prstGeom>
            <a:noFill/>
          </p:spPr>
          <p:txBody>
            <a:bodyPr vert="vert" anchor="ctr"/>
            <a:lstStyle/>
            <a:p>
              <a:pPr algn="ctr">
                <a:defRPr/>
              </a:pPr>
              <a:r>
                <a:rPr lang="en-US" altLang="zh-CN" sz="2400" dirty="0">
                  <a:latin typeface="Gungsuh" panose="02030600000101010101" pitchFamily="18" charset="-127"/>
                </a:rPr>
                <a:t>PART 1</a:t>
              </a:r>
              <a:endParaRPr lang="zh-CN" altLang="en-US" sz="2400" dirty="0">
                <a:latin typeface="Gungsuh" panose="02030600000101010101" pitchFamily="18" charset="-127"/>
              </a:endParaRPr>
            </a:p>
          </p:txBody>
        </p:sp>
        <p:sp>
          <p:nvSpPr>
            <p:cNvPr id="10" name="文本框 5"/>
            <p:cNvSpPr txBox="1">
              <a:spLocks noChangeArrowheads="1"/>
            </p:cNvSpPr>
            <p:nvPr>
              <p:custDataLst>
                <p:tags r:id="rId5"/>
              </p:custDataLst>
            </p:nvPr>
          </p:nvSpPr>
          <p:spPr bwMode="auto">
            <a:xfrm>
              <a:off x="3220544" y="2979739"/>
              <a:ext cx="38308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10000"/>
                </a:lnSpc>
                <a:spcBef>
                  <a:spcPct val="0"/>
                </a:spcBef>
                <a:buNone/>
              </a:pPr>
              <a:r>
                <a:rPr lang="en-US" altLang="zh-CN" sz="3200" b="1" dirty="0" smtClean="0">
                  <a:solidFill>
                    <a:srgbClr val="B58726"/>
                  </a:solidFill>
                  <a:latin typeface="微软雅黑" panose="020B0503020204020204" pitchFamily="34" charset="-122"/>
                  <a:ea typeface="微软雅黑" panose="020B0503020204020204" pitchFamily="34" charset="-122"/>
                </a:rPr>
                <a:t>《</a:t>
              </a:r>
              <a:r>
                <a:rPr lang="zh-CN" altLang="en-US" sz="3200" b="1" dirty="0" smtClean="0">
                  <a:solidFill>
                    <a:srgbClr val="B58726"/>
                  </a:solidFill>
                  <a:latin typeface="微软雅黑" panose="020B0503020204020204" pitchFamily="34" charset="-122"/>
                  <a:ea typeface="微软雅黑" panose="020B0503020204020204" pitchFamily="34" charset="-122"/>
                </a:rPr>
                <a:t>我和花田有个约会</a:t>
              </a:r>
              <a:r>
                <a:rPr lang="en-US" altLang="zh-CN" sz="3200" b="1" dirty="0" smtClean="0">
                  <a:solidFill>
                    <a:srgbClr val="B58726"/>
                  </a:solidFill>
                  <a:latin typeface="微软雅黑" panose="020B0503020204020204" pitchFamily="34" charset="-122"/>
                  <a:ea typeface="微软雅黑" panose="020B0503020204020204" pitchFamily="34" charset="-122"/>
                </a:rPr>
                <a:t>》</a:t>
              </a:r>
              <a:endParaRPr lang="zh-CN" altLang="en-US" sz="3200" b="1" dirty="0" smtClean="0">
                <a:solidFill>
                  <a:srgbClr val="B58726"/>
                </a:solidFill>
                <a:latin typeface="微软雅黑" panose="020B0503020204020204" pitchFamily="34" charset="-122"/>
                <a:ea typeface="微软雅黑" panose="020B0503020204020204" pitchFamily="34" charset="-122"/>
              </a:endParaRPr>
            </a:p>
          </p:txBody>
        </p:sp>
        <p:sp>
          <p:nvSpPr>
            <p:cNvPr id="11" name="文本框 7"/>
            <p:cNvSpPr txBox="1">
              <a:spLocks noChangeArrowheads="1"/>
            </p:cNvSpPr>
            <p:nvPr>
              <p:custDataLst>
                <p:tags r:id="rId6"/>
              </p:custDataLst>
            </p:nvPr>
          </p:nvSpPr>
          <p:spPr bwMode="auto">
            <a:xfrm>
              <a:off x="5485304" y="3551239"/>
              <a:ext cx="1419590" cy="2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da-DK" altLang="zh-CN" sz="1400" dirty="0" smtClean="0">
                  <a:solidFill>
                    <a:schemeClr val="accent5">
                      <a:lumMod val="75000"/>
                    </a:schemeClr>
                  </a:solidFill>
                  <a:latin typeface="Adobe Gothic Std B" panose="020B0800000000000000" pitchFamily="34" charset="-128"/>
                  <a:ea typeface="Adobe Gothic Std B" panose="020B0800000000000000" pitchFamily="34" charset="-128"/>
                </a:rPr>
                <a:t>Team Activity</a:t>
              </a:r>
              <a:endParaRPr lang="en-US" altLang="zh-CN" sz="1400" dirty="0">
                <a:solidFill>
                  <a:schemeClr val="accent5">
                    <a:lumMod val="75000"/>
                  </a:schemeClr>
                </a:solidFill>
                <a:latin typeface="Adobe Gothic Std B" panose="020B0800000000000000" pitchFamily="34" charset="-128"/>
                <a:ea typeface="Adobe Gothic Std B" panose="020B0800000000000000" pitchFamily="34" charset="-128"/>
              </a:endParaRPr>
            </a:p>
          </p:txBody>
        </p:sp>
      </p:grpSp>
      <p:sp>
        <p:nvSpPr>
          <p:cNvPr id="12" name="文本框 11"/>
          <p:cNvSpPr txBox="1"/>
          <p:nvPr/>
        </p:nvSpPr>
        <p:spPr>
          <a:xfrm>
            <a:off x="2175565" y="3064202"/>
            <a:ext cx="7285382" cy="1754326"/>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　　山</a:t>
            </a:r>
            <a:r>
              <a:rPr lang="zh-CN" altLang="en-US" dirty="0">
                <a:latin typeface="微软雅黑" panose="020B0503020204020204" pitchFamily="34" charset="-122"/>
                <a:ea typeface="微软雅黑" panose="020B0503020204020204" pitchFamily="34" charset="-122"/>
              </a:rPr>
              <a:t>重村，山水形胜，它以奇异地貌特征，青山叠翠、秀水涟漾。田野山麓中的万亩花海，极具美感的鹅卵石而筑的古村落，述说千年历史的古树，独特原生态乡村民俗，形成山重村特有的乡野古韵，素有“千年古村落 生态古山重 山水花中游”之美称。</a:t>
            </a:r>
          </a:p>
          <a:p>
            <a:r>
              <a:rPr lang="zh-CN" altLang="en-US" dirty="0" smtClean="0">
                <a:latin typeface="微软雅黑" panose="020B0503020204020204" pitchFamily="34" charset="-122"/>
                <a:ea typeface="微软雅黑" panose="020B0503020204020204" pitchFamily="34" charset="-122"/>
              </a:rPr>
              <a:t>　　这里</a:t>
            </a:r>
            <a:r>
              <a:rPr lang="zh-CN" altLang="en-US" dirty="0">
                <a:latin typeface="微软雅黑" panose="020B0503020204020204" pitchFamily="34" charset="-122"/>
                <a:ea typeface="微软雅黑" panose="020B0503020204020204" pitchFamily="34" charset="-122"/>
              </a:rPr>
              <a:t>有幽长的溪道、百年老榕、老樟，还有那灵山碧水，无不给人以超然的感觉。每至清晨傍晚，轻雾飘渺，故称“水云间”。 </a:t>
            </a:r>
          </a:p>
        </p:txBody>
      </p:sp>
      <p:sp>
        <p:nvSpPr>
          <p:cNvPr id="13" name="MH_Other_1"/>
          <p:cNvSpPr/>
          <p:nvPr>
            <p:custDataLst>
              <p:tags r:id="rId1"/>
            </p:custDataLst>
          </p:nvPr>
        </p:nvSpPr>
        <p:spPr>
          <a:xfrm rot="19743805">
            <a:off x="1613987" y="2964173"/>
            <a:ext cx="142042"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
        <p:nvSpPr>
          <p:cNvPr id="14" name="MH_Other_2"/>
          <p:cNvSpPr/>
          <p:nvPr>
            <p:custDataLst>
              <p:tags r:id="rId2"/>
            </p:custDataLst>
          </p:nvPr>
        </p:nvSpPr>
        <p:spPr>
          <a:xfrm rot="19743805">
            <a:off x="1887017" y="2964100"/>
            <a:ext cx="140738"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pic>
        <p:nvPicPr>
          <p:cNvPr id="16" name="图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83212" y="1324895"/>
            <a:ext cx="2453861" cy="1637076"/>
          </a:xfrm>
          <a:prstGeom prst="rect">
            <a:avLst/>
          </a:prstGeom>
        </p:spPr>
      </p:pic>
      <p:pic>
        <p:nvPicPr>
          <p:cNvPr id="17" name="图片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7051" y="1783273"/>
            <a:ext cx="1992677" cy="1095972"/>
          </a:xfrm>
          <a:prstGeom prst="rect">
            <a:avLst/>
          </a:prstGeom>
        </p:spPr>
      </p:pic>
    </p:spTree>
    <p:extLst>
      <p:ext uri="{BB962C8B-B14F-4D97-AF65-F5344CB8AC3E}">
        <p14:creationId xmlns:p14="http://schemas.microsoft.com/office/powerpoint/2010/main" val="4094038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96405"/>
            <a:ext cx="6318250" cy="1201738"/>
            <a:chOff x="3011488" y="2673350"/>
            <a:chExt cx="6318250" cy="1201738"/>
          </a:xfrm>
        </p:grpSpPr>
        <p:sp>
          <p:nvSpPr>
            <p:cNvPr id="5" name="Freeform 4"/>
            <p:cNvSpPr>
              <a:spLocks/>
            </p:cNvSpPr>
            <p:nvPr>
              <p:custDataLst>
                <p:tags r:id="rId5"/>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 name="Freeform 5"/>
            <p:cNvSpPr>
              <a:spLocks/>
            </p:cNvSpPr>
            <p:nvPr>
              <p:custDataLst>
                <p:tags r:id="rId6"/>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Rectangle 6"/>
            <p:cNvSpPr>
              <a:spLocks noChangeArrowheads="1"/>
            </p:cNvSpPr>
            <p:nvPr>
              <p:custDataLst>
                <p:tags r:id="rId7"/>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项目介绍</a:t>
              </a:r>
              <a:endParaRPr lang="zh-CN" altLang="en-US" sz="3600" dirty="0">
                <a:solidFill>
                  <a:srgbClr val="333333"/>
                </a:solidFill>
                <a:ea typeface="微软雅黑" panose="020B0503020204020204" pitchFamily="34" charset="-122"/>
              </a:endParaRPr>
            </a:p>
          </p:txBody>
        </p:sp>
        <p:sp>
          <p:nvSpPr>
            <p:cNvPr id="8" name="Rectangle 7"/>
            <p:cNvSpPr>
              <a:spLocks noChangeArrowheads="1"/>
            </p:cNvSpPr>
            <p:nvPr>
              <p:custDataLst>
                <p:tags r:id="rId8"/>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pic>
        <p:nvPicPr>
          <p:cNvPr id="9" name="Picture 1" descr="C:\Users\Administrator\Documents\Tencent Files\376934454\Image\C2C\5A62669AB5DE25433C6A980B8B4BF07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31549" y="2232021"/>
            <a:ext cx="1610326" cy="218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Administrator\Documents\Tencent Files\376934454\Image\C2C\10CFBDC70C527728BA13F8F58867C26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869" y="3899165"/>
            <a:ext cx="1416599" cy="164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Administrator\Documents\Tencent Files\376934454\Image\C2C\BBBE82C5E66F8F5E40A3EF7939260A1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788" y="3899165"/>
            <a:ext cx="1311106" cy="164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01902" y="3899165"/>
            <a:ext cx="1385852" cy="16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Users\Administrator\Desktop\6984.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59443" y="3899165"/>
            <a:ext cx="2193291" cy="164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Administrator\Desktop\1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75709" y="3899165"/>
            <a:ext cx="2203218" cy="16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p:nvGrpSpPr>
        <p:grpSpPr>
          <a:xfrm flipH="1">
            <a:off x="769716" y="1435512"/>
            <a:ext cx="2573092" cy="1514475"/>
            <a:chOff x="5140569" y="2566257"/>
            <a:chExt cx="2514600" cy="1514475"/>
          </a:xfrm>
        </p:grpSpPr>
        <p:sp>
          <p:nvSpPr>
            <p:cNvPr id="16" name="任意多边形 15"/>
            <p:cNvSpPr/>
            <p:nvPr>
              <p:custDataLst>
                <p:tags r:id="rId1"/>
              </p:custDataLst>
            </p:nvPr>
          </p:nvSpPr>
          <p:spPr>
            <a:xfrm>
              <a:off x="6081714" y="2671765"/>
              <a:ext cx="1573455" cy="1290636"/>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 fmla="*/ 238125 w 2219325"/>
                <a:gd name="connsiteY0" fmla="*/ 300037 h 1514475"/>
                <a:gd name="connsiteX1" fmla="*/ 0 w 2219325"/>
                <a:gd name="connsiteY1" fmla="*/ 300037 h 1514475"/>
                <a:gd name="connsiteX2" fmla="*/ 0 w 2219325"/>
                <a:gd name="connsiteY2" fmla="*/ 0 h 1514475"/>
                <a:gd name="connsiteX3" fmla="*/ 2219325 w 2219325"/>
                <a:gd name="connsiteY3" fmla="*/ 0 h 1514475"/>
                <a:gd name="connsiteX4" fmla="*/ 2219325 w 2219325"/>
                <a:gd name="connsiteY4" fmla="*/ 1514475 h 1514475"/>
                <a:gd name="connsiteX5" fmla="*/ 0 w 2219325"/>
                <a:gd name="connsiteY5" fmla="*/ 1514475 h 1514475"/>
                <a:gd name="connsiteX6" fmla="*/ 0 w 2219325"/>
                <a:gd name="connsiteY6" fmla="*/ 1214437 h 1514475"/>
                <a:gd name="connsiteX7" fmla="*/ 238125 w 2219325"/>
                <a:gd name="connsiteY7" fmla="*/ 1214437 h 1514475"/>
                <a:gd name="connsiteX8" fmla="*/ 329565 w 2219325"/>
                <a:gd name="connsiteY8"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7" fmla="*/ 329565 w 2219325"/>
                <a:gd name="connsiteY7"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D5FFCD"/>
                </a:solidFill>
              </a:endParaRPr>
            </a:p>
          </p:txBody>
        </p:sp>
        <p:sp>
          <p:nvSpPr>
            <p:cNvPr id="17" name="文本框 16"/>
            <p:cNvSpPr txBox="1"/>
            <p:nvPr>
              <p:custDataLst>
                <p:tags r:id="rId2"/>
              </p:custDataLst>
            </p:nvPr>
          </p:nvSpPr>
          <p:spPr>
            <a:xfrm>
              <a:off x="7285890" y="2566257"/>
              <a:ext cx="361950" cy="1514475"/>
            </a:xfrm>
            <a:prstGeom prst="rect">
              <a:avLst/>
            </a:prstGeom>
            <a:noFill/>
          </p:spPr>
          <p:txBody>
            <a:bodyPr vert="vert" anchor="ctr"/>
            <a:lstStyle/>
            <a:p>
              <a:pPr algn="ctr">
                <a:defRPr/>
              </a:pPr>
              <a:r>
                <a:rPr lang="en-US" altLang="zh-CN" sz="2400" dirty="0">
                  <a:latin typeface="Gungsuh" panose="02030600000101010101" pitchFamily="18" charset="-127"/>
                </a:rPr>
                <a:t>PART 1</a:t>
              </a:r>
              <a:endParaRPr lang="zh-CN" altLang="en-US" sz="2400" dirty="0">
                <a:latin typeface="Gungsuh" panose="02030600000101010101" pitchFamily="18" charset="-127"/>
              </a:endParaRPr>
            </a:p>
          </p:txBody>
        </p:sp>
        <p:sp>
          <p:nvSpPr>
            <p:cNvPr id="18" name="文本框 5"/>
            <p:cNvSpPr txBox="1">
              <a:spLocks noChangeArrowheads="1"/>
            </p:cNvSpPr>
            <p:nvPr>
              <p:custDataLst>
                <p:tags r:id="rId3"/>
              </p:custDataLst>
            </p:nvPr>
          </p:nvSpPr>
          <p:spPr bwMode="auto">
            <a:xfrm>
              <a:off x="5140569" y="2979739"/>
              <a:ext cx="191086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10000"/>
                </a:lnSpc>
                <a:spcBef>
                  <a:spcPct val="0"/>
                </a:spcBef>
                <a:buNone/>
              </a:pPr>
              <a:r>
                <a:rPr lang="zh-CN" altLang="en-US" sz="3200" b="1" dirty="0" smtClean="0">
                  <a:solidFill>
                    <a:srgbClr val="B58726"/>
                  </a:solidFill>
                  <a:latin typeface="微软雅黑" panose="020B0503020204020204" pitchFamily="34" charset="-122"/>
                  <a:ea typeface="微软雅黑" panose="020B0503020204020204" pitchFamily="34" charset="-122"/>
                </a:rPr>
                <a:t>主题晚会</a:t>
              </a:r>
            </a:p>
          </p:txBody>
        </p:sp>
        <p:sp>
          <p:nvSpPr>
            <p:cNvPr id="19" name="文本框 7"/>
            <p:cNvSpPr txBox="1">
              <a:spLocks noChangeArrowheads="1"/>
            </p:cNvSpPr>
            <p:nvPr>
              <p:custDataLst>
                <p:tags r:id="rId4"/>
              </p:custDataLst>
            </p:nvPr>
          </p:nvSpPr>
          <p:spPr bwMode="auto">
            <a:xfrm>
              <a:off x="5485304" y="3551239"/>
              <a:ext cx="1419590" cy="2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da-DK" altLang="zh-CN" sz="1400" dirty="0" smtClean="0">
                  <a:solidFill>
                    <a:schemeClr val="accent5">
                      <a:lumMod val="75000"/>
                    </a:schemeClr>
                  </a:solidFill>
                  <a:latin typeface="Adobe Gothic Std B" panose="020B0800000000000000" pitchFamily="34" charset="-128"/>
                  <a:ea typeface="Adobe Gothic Std B" panose="020B0800000000000000" pitchFamily="34" charset="-128"/>
                </a:rPr>
                <a:t>Team Activity</a:t>
              </a:r>
              <a:endParaRPr lang="en-US" altLang="zh-CN" sz="1400" dirty="0">
                <a:solidFill>
                  <a:schemeClr val="accent5">
                    <a:lumMod val="75000"/>
                  </a:schemeClr>
                </a:solidFill>
                <a:latin typeface="Adobe Gothic Std B" panose="020B0800000000000000" pitchFamily="34" charset="-128"/>
                <a:ea typeface="Adobe Gothic Std B" panose="020B0800000000000000" pitchFamily="34" charset="-128"/>
              </a:endParaRPr>
            </a:p>
          </p:txBody>
        </p:sp>
      </p:grpSp>
      <p:sp>
        <p:nvSpPr>
          <p:cNvPr id="20" name="文本框 19"/>
          <p:cNvSpPr txBox="1"/>
          <p:nvPr/>
        </p:nvSpPr>
        <p:spPr>
          <a:xfrm>
            <a:off x="3329395" y="2134744"/>
            <a:ext cx="5707036" cy="1569660"/>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　　是一种区别于常规晚会的新题材呈现形式，其运用大量的晚会道具，给予每个队不同的主题以及相关主题的表演道具，并提供其主题表演创作的思路，解决一些团队在创作节目时的茫然，更增强了节目的可观性。（注：提供加勒比海盗、维京人、西部牛仔、西游记、美国超级英雄等的头饰以及制作服装的布料的道具。）</a:t>
            </a:r>
          </a:p>
        </p:txBody>
      </p:sp>
    </p:spTree>
    <p:extLst>
      <p:ext uri="{BB962C8B-B14F-4D97-AF65-F5344CB8AC3E}">
        <p14:creationId xmlns:p14="http://schemas.microsoft.com/office/powerpoint/2010/main" val="4277662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394744" y="838458"/>
            <a:ext cx="2514600" cy="1514475"/>
            <a:chOff x="5140569" y="2566257"/>
            <a:chExt cx="2514600" cy="1514475"/>
          </a:xfrm>
        </p:grpSpPr>
        <p:sp>
          <p:nvSpPr>
            <p:cNvPr id="3" name="任意多边形 2"/>
            <p:cNvSpPr/>
            <p:nvPr>
              <p:custDataLst>
                <p:tags r:id="rId10"/>
              </p:custDataLst>
            </p:nvPr>
          </p:nvSpPr>
          <p:spPr>
            <a:xfrm>
              <a:off x="6081714" y="2671765"/>
              <a:ext cx="1573455" cy="1290636"/>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 fmla="*/ 238125 w 2219325"/>
                <a:gd name="connsiteY0" fmla="*/ 300037 h 1514475"/>
                <a:gd name="connsiteX1" fmla="*/ 0 w 2219325"/>
                <a:gd name="connsiteY1" fmla="*/ 300037 h 1514475"/>
                <a:gd name="connsiteX2" fmla="*/ 0 w 2219325"/>
                <a:gd name="connsiteY2" fmla="*/ 0 h 1514475"/>
                <a:gd name="connsiteX3" fmla="*/ 2219325 w 2219325"/>
                <a:gd name="connsiteY3" fmla="*/ 0 h 1514475"/>
                <a:gd name="connsiteX4" fmla="*/ 2219325 w 2219325"/>
                <a:gd name="connsiteY4" fmla="*/ 1514475 h 1514475"/>
                <a:gd name="connsiteX5" fmla="*/ 0 w 2219325"/>
                <a:gd name="connsiteY5" fmla="*/ 1514475 h 1514475"/>
                <a:gd name="connsiteX6" fmla="*/ 0 w 2219325"/>
                <a:gd name="connsiteY6" fmla="*/ 1214437 h 1514475"/>
                <a:gd name="connsiteX7" fmla="*/ 238125 w 2219325"/>
                <a:gd name="connsiteY7" fmla="*/ 1214437 h 1514475"/>
                <a:gd name="connsiteX8" fmla="*/ 329565 w 2219325"/>
                <a:gd name="connsiteY8"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7" fmla="*/ 329565 w 2219325"/>
                <a:gd name="connsiteY7"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D5FFCD"/>
                </a:solidFill>
              </a:endParaRPr>
            </a:p>
          </p:txBody>
        </p:sp>
        <p:sp>
          <p:nvSpPr>
            <p:cNvPr id="4" name="文本框 3"/>
            <p:cNvSpPr txBox="1"/>
            <p:nvPr>
              <p:custDataLst>
                <p:tags r:id="rId11"/>
              </p:custDataLst>
            </p:nvPr>
          </p:nvSpPr>
          <p:spPr>
            <a:xfrm>
              <a:off x="7285890" y="2566257"/>
              <a:ext cx="361950" cy="1514475"/>
            </a:xfrm>
            <a:prstGeom prst="rect">
              <a:avLst/>
            </a:prstGeom>
            <a:noFill/>
          </p:spPr>
          <p:txBody>
            <a:bodyPr vert="vert" anchor="ctr"/>
            <a:lstStyle/>
            <a:p>
              <a:pPr algn="ctr">
                <a:defRPr/>
              </a:pPr>
              <a:r>
                <a:rPr lang="en-US" altLang="zh-CN" sz="2400" dirty="0">
                  <a:latin typeface="Gungsuh" panose="02030600000101010101" pitchFamily="18" charset="-127"/>
                </a:rPr>
                <a:t>PART 1</a:t>
              </a:r>
              <a:endParaRPr lang="zh-CN" altLang="en-US" sz="2400" dirty="0">
                <a:latin typeface="Gungsuh" panose="02030600000101010101" pitchFamily="18" charset="-127"/>
              </a:endParaRPr>
            </a:p>
          </p:txBody>
        </p:sp>
        <p:sp>
          <p:nvSpPr>
            <p:cNvPr id="5" name="文本框 5"/>
            <p:cNvSpPr txBox="1">
              <a:spLocks noChangeArrowheads="1"/>
            </p:cNvSpPr>
            <p:nvPr>
              <p:custDataLst>
                <p:tags r:id="rId12"/>
              </p:custDataLst>
            </p:nvPr>
          </p:nvSpPr>
          <p:spPr bwMode="auto">
            <a:xfrm>
              <a:off x="5140569" y="2979739"/>
              <a:ext cx="191086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10000"/>
                </a:lnSpc>
                <a:spcBef>
                  <a:spcPct val="0"/>
                </a:spcBef>
                <a:buNone/>
              </a:pPr>
              <a:r>
                <a:rPr lang="zh-CN" altLang="en-US" sz="3200" b="1" dirty="0" smtClean="0">
                  <a:solidFill>
                    <a:srgbClr val="B58726"/>
                  </a:solidFill>
                  <a:latin typeface="微软雅黑" panose="020B0503020204020204" pitchFamily="34" charset="-122"/>
                  <a:ea typeface="微软雅黑" panose="020B0503020204020204" pitchFamily="34" charset="-122"/>
                </a:rPr>
                <a:t>赌王争霸</a:t>
              </a:r>
            </a:p>
          </p:txBody>
        </p:sp>
        <p:sp>
          <p:nvSpPr>
            <p:cNvPr id="6" name="文本框 7"/>
            <p:cNvSpPr txBox="1">
              <a:spLocks noChangeArrowheads="1"/>
            </p:cNvSpPr>
            <p:nvPr>
              <p:custDataLst>
                <p:tags r:id="rId13"/>
              </p:custDataLst>
            </p:nvPr>
          </p:nvSpPr>
          <p:spPr bwMode="auto">
            <a:xfrm>
              <a:off x="5485304" y="3551239"/>
              <a:ext cx="1419590" cy="2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da-DK" altLang="zh-CN" sz="1400" dirty="0" smtClean="0">
                  <a:solidFill>
                    <a:srgbClr val="C8BEAA"/>
                  </a:solidFill>
                  <a:latin typeface="Adobe Gothic Std B" panose="020B0800000000000000" pitchFamily="34" charset="-128"/>
                  <a:ea typeface="Adobe Gothic Std B" panose="020B0800000000000000" pitchFamily="34" charset="-128"/>
                </a:rPr>
                <a:t>Team Activity</a:t>
              </a:r>
              <a:endParaRPr lang="en-US" altLang="zh-CN" sz="1400" dirty="0">
                <a:solidFill>
                  <a:srgbClr val="C8BEAA"/>
                </a:solidFill>
                <a:latin typeface="Adobe Gothic Std B" panose="020B0800000000000000" pitchFamily="34" charset="-128"/>
                <a:ea typeface="Adobe Gothic Std B" panose="020B0800000000000000" pitchFamily="34" charset="-128"/>
              </a:endParaRPr>
            </a:p>
          </p:txBody>
        </p:sp>
      </p:grpSp>
      <p:pic>
        <p:nvPicPr>
          <p:cNvPr id="7" name="图片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0910" y="1891212"/>
            <a:ext cx="4049018" cy="2561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3211699"/>
            <a:ext cx="3721596" cy="2481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MH_Desc_1"/>
          <p:cNvSpPr/>
          <p:nvPr>
            <p:custDataLst>
              <p:tags r:id="rId1"/>
            </p:custDataLst>
          </p:nvPr>
        </p:nvSpPr>
        <p:spPr>
          <a:xfrm>
            <a:off x="1636062" y="4909072"/>
            <a:ext cx="4018653" cy="107632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noFill/>
            <a:bevel/>
          </a:ln>
        </p:spPr>
        <p:style>
          <a:lnRef idx="2">
            <a:schemeClr val="accent1">
              <a:shade val="50000"/>
            </a:schemeClr>
          </a:lnRef>
          <a:fillRef idx="1">
            <a:schemeClr val="accent1"/>
          </a:fillRef>
          <a:effectRef idx="0">
            <a:schemeClr val="accent1"/>
          </a:effectRef>
          <a:fontRef idx="minor">
            <a:schemeClr val="lt1"/>
          </a:fontRef>
        </p:style>
        <p:txBody>
          <a:bodyPr lIns="108000" rIns="108000">
            <a:normAutofit/>
          </a:bodyPr>
          <a:lstStyle/>
          <a:p>
            <a:r>
              <a:rPr lang="zh-CN" altLang="en-US" dirty="0" smtClean="0">
                <a:solidFill>
                  <a:srgbClr val="696866"/>
                </a:solidFill>
                <a:latin typeface="微软雅黑" panose="020B0503020204020204" pitchFamily="34" charset="-122"/>
                <a:ea typeface="微软雅黑" panose="020B0503020204020204" pitchFamily="34" charset="-122"/>
              </a:rPr>
              <a:t>团队成员要按照要求，在最快的时间内，将密码全部破解开来。</a:t>
            </a:r>
          </a:p>
        </p:txBody>
      </p:sp>
      <p:grpSp>
        <p:nvGrpSpPr>
          <p:cNvPr id="10" name="组合 9"/>
          <p:cNvGrpSpPr/>
          <p:nvPr/>
        </p:nvGrpSpPr>
        <p:grpSpPr>
          <a:xfrm>
            <a:off x="5492872" y="1883464"/>
            <a:ext cx="6493214" cy="2214562"/>
            <a:chOff x="2721687" y="507960"/>
            <a:chExt cx="6493214" cy="2214562"/>
          </a:xfrm>
        </p:grpSpPr>
        <p:sp>
          <p:nvSpPr>
            <p:cNvPr id="11" name="MH_Desc_1"/>
            <p:cNvSpPr/>
            <p:nvPr>
              <p:custDataLst>
                <p:tags r:id="rId8"/>
              </p:custDataLst>
            </p:nvPr>
          </p:nvSpPr>
          <p:spPr>
            <a:xfrm>
              <a:off x="3017941" y="507960"/>
              <a:ext cx="6196960" cy="2214562"/>
            </a:xfrm>
            <a:prstGeom prst="rect">
              <a:avLst/>
            </a:prstGeom>
          </p:spPr>
          <p:txBody>
            <a:bodyPr>
              <a:normAutofit/>
            </a:bodyPr>
            <a:lstStyle/>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高效的执行；</a:t>
              </a:r>
            </a:p>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默契的沟通与协作；</a:t>
              </a:r>
            </a:p>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百变的方法，没有做不到，只有想不到，增强创新意识！</a:t>
              </a:r>
            </a:p>
          </p:txBody>
        </p:sp>
        <p:sp>
          <p:nvSpPr>
            <p:cNvPr id="12" name="MH_Other_1"/>
            <p:cNvSpPr>
              <a:spLocks/>
            </p:cNvSpPr>
            <p:nvPr>
              <p:custDataLst>
                <p:tags r:id="rId9"/>
              </p:custDataLst>
            </p:nvPr>
          </p:nvSpPr>
          <p:spPr bwMode="auto">
            <a:xfrm>
              <a:off x="2721687" y="626740"/>
              <a:ext cx="288925" cy="377825"/>
            </a:xfrm>
            <a:custGeom>
              <a:avLst/>
              <a:gdLst>
                <a:gd name="T0" fmla="*/ 88122 w 289560"/>
                <a:gd name="T1" fmla="*/ 199537 h 378262"/>
                <a:gd name="T2" fmla="*/ 176246 w 289560"/>
                <a:gd name="T3" fmla="*/ 288027 h 378262"/>
                <a:gd name="T4" fmla="*/ 88122 w 289560"/>
                <a:gd name="T5" fmla="*/ 376518 h 378262"/>
                <a:gd name="T6" fmla="*/ 0 w 289560"/>
                <a:gd name="T7" fmla="*/ 288027 h 378262"/>
                <a:gd name="T8" fmla="*/ 198906 w 289560"/>
                <a:gd name="T9" fmla="*/ 99768 h 378262"/>
                <a:gd name="T10" fmla="*/ 287028 w 289560"/>
                <a:gd name="T11" fmla="*/ 188259 h 378262"/>
                <a:gd name="T12" fmla="*/ 198906 w 289560"/>
                <a:gd name="T13" fmla="*/ 276749 h 378262"/>
                <a:gd name="T14" fmla="*/ 110783 w 289560"/>
                <a:gd name="T15" fmla="*/ 188259 h 378262"/>
                <a:gd name="T16" fmla="*/ 88122 w 289560"/>
                <a:gd name="T17" fmla="*/ 0 h 378262"/>
                <a:gd name="T18" fmla="*/ 176246 w 289560"/>
                <a:gd name="T19" fmla="*/ 88490 h 378262"/>
                <a:gd name="T20" fmla="*/ 88122 w 289560"/>
                <a:gd name="T21" fmla="*/ 176980 h 378262"/>
                <a:gd name="T22" fmla="*/ 0 w 289560"/>
                <a:gd name="T23" fmla="*/ 88490 h 378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9560" h="378262">
                  <a:moveTo>
                    <a:pt x="88900" y="200462"/>
                  </a:moveTo>
                  <a:lnTo>
                    <a:pt x="177800" y="289362"/>
                  </a:lnTo>
                  <a:lnTo>
                    <a:pt x="88900" y="378262"/>
                  </a:lnTo>
                  <a:lnTo>
                    <a:pt x="0" y="289362"/>
                  </a:lnTo>
                  <a:lnTo>
                    <a:pt x="88900" y="200462"/>
                  </a:lnTo>
                  <a:close/>
                  <a:moveTo>
                    <a:pt x="200660" y="100231"/>
                  </a:moveTo>
                  <a:lnTo>
                    <a:pt x="289560" y="189131"/>
                  </a:lnTo>
                  <a:lnTo>
                    <a:pt x="200660" y="278031"/>
                  </a:lnTo>
                  <a:lnTo>
                    <a:pt x="111760" y="189131"/>
                  </a:lnTo>
                  <a:lnTo>
                    <a:pt x="200660" y="100231"/>
                  </a:lnTo>
                  <a:close/>
                  <a:moveTo>
                    <a:pt x="88900" y="0"/>
                  </a:moveTo>
                  <a:lnTo>
                    <a:pt x="177800" y="88900"/>
                  </a:lnTo>
                  <a:lnTo>
                    <a:pt x="88900" y="177800"/>
                  </a:lnTo>
                  <a:lnTo>
                    <a:pt x="0" y="88900"/>
                  </a:lnTo>
                  <a:lnTo>
                    <a:pt x="88900" y="0"/>
                  </a:lnTo>
                  <a:close/>
                </a:path>
              </a:pathLst>
            </a:custGeom>
            <a:solidFill>
              <a:srgbClr val="C55A11"/>
            </a:solidFill>
            <a:ln>
              <a:noFill/>
            </a:ln>
          </p:spPr>
          <p:txBody>
            <a:bodyPr anchor="ctr"/>
            <a:lstStyle/>
            <a:p>
              <a:endParaRPr lang="zh-CN" altLang="en-US"/>
            </a:p>
          </p:txBody>
        </p:sp>
      </p:grpSp>
      <p:sp>
        <p:nvSpPr>
          <p:cNvPr id="13" name="圆角矩形 12"/>
          <p:cNvSpPr/>
          <p:nvPr/>
        </p:nvSpPr>
        <p:spPr>
          <a:xfrm>
            <a:off x="5444164" y="1365253"/>
            <a:ext cx="1516256" cy="51636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体验意义</a:t>
            </a:r>
            <a:endParaRPr lang="zh-CN" altLang="en-US" sz="2400"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0" y="96405"/>
            <a:ext cx="6318250" cy="1201738"/>
            <a:chOff x="3011488" y="2673350"/>
            <a:chExt cx="6318250" cy="1201738"/>
          </a:xfrm>
        </p:grpSpPr>
        <p:sp>
          <p:nvSpPr>
            <p:cNvPr id="15" name="Freeform 4"/>
            <p:cNvSpPr>
              <a:spLocks/>
            </p:cNvSpPr>
            <p:nvPr>
              <p:custDataLst>
                <p:tags r:id="rId4"/>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 name="Freeform 5"/>
            <p:cNvSpPr>
              <a:spLocks/>
            </p:cNvSpPr>
            <p:nvPr>
              <p:custDataLst>
                <p:tags r:id="rId5"/>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Rectangle 6"/>
            <p:cNvSpPr>
              <a:spLocks noChangeArrowheads="1"/>
            </p:cNvSpPr>
            <p:nvPr>
              <p:custDataLst>
                <p:tags r:id="rId6"/>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项目介绍</a:t>
              </a:r>
              <a:endParaRPr lang="zh-CN" altLang="en-US" sz="3600" dirty="0">
                <a:solidFill>
                  <a:srgbClr val="333333"/>
                </a:solidFill>
                <a:ea typeface="微软雅黑" panose="020B0503020204020204" pitchFamily="34" charset="-122"/>
              </a:endParaRPr>
            </a:p>
          </p:txBody>
        </p:sp>
        <p:sp>
          <p:nvSpPr>
            <p:cNvPr id="18" name="Rectangle 7"/>
            <p:cNvSpPr>
              <a:spLocks noChangeArrowheads="1"/>
            </p:cNvSpPr>
            <p:nvPr>
              <p:custDataLst>
                <p:tags r:id="rId7"/>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sp>
        <p:nvSpPr>
          <p:cNvPr id="19" name="MH_Other_1"/>
          <p:cNvSpPr/>
          <p:nvPr>
            <p:custDataLst>
              <p:tags r:id="rId2"/>
            </p:custDataLst>
          </p:nvPr>
        </p:nvSpPr>
        <p:spPr>
          <a:xfrm rot="19743805">
            <a:off x="1123757" y="4905835"/>
            <a:ext cx="142042"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
        <p:nvSpPr>
          <p:cNvPr id="20" name="MH_Other_2"/>
          <p:cNvSpPr/>
          <p:nvPr>
            <p:custDataLst>
              <p:tags r:id="rId3"/>
            </p:custDataLst>
          </p:nvPr>
        </p:nvSpPr>
        <p:spPr>
          <a:xfrm rot="19743805">
            <a:off x="1396787" y="4905762"/>
            <a:ext cx="140738"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653301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04569" y="829706"/>
            <a:ext cx="2514600" cy="1514475"/>
            <a:chOff x="5140569" y="2566257"/>
            <a:chExt cx="2514600" cy="1514475"/>
          </a:xfrm>
        </p:grpSpPr>
        <p:sp>
          <p:nvSpPr>
            <p:cNvPr id="5" name="任意多边形 4"/>
            <p:cNvSpPr/>
            <p:nvPr>
              <p:custDataLst>
                <p:tags r:id="rId10"/>
              </p:custDataLst>
            </p:nvPr>
          </p:nvSpPr>
          <p:spPr>
            <a:xfrm>
              <a:off x="6081714" y="2671765"/>
              <a:ext cx="1573455" cy="1290636"/>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 fmla="*/ 238125 w 2219325"/>
                <a:gd name="connsiteY0" fmla="*/ 300037 h 1514475"/>
                <a:gd name="connsiteX1" fmla="*/ 0 w 2219325"/>
                <a:gd name="connsiteY1" fmla="*/ 300037 h 1514475"/>
                <a:gd name="connsiteX2" fmla="*/ 0 w 2219325"/>
                <a:gd name="connsiteY2" fmla="*/ 0 h 1514475"/>
                <a:gd name="connsiteX3" fmla="*/ 2219325 w 2219325"/>
                <a:gd name="connsiteY3" fmla="*/ 0 h 1514475"/>
                <a:gd name="connsiteX4" fmla="*/ 2219325 w 2219325"/>
                <a:gd name="connsiteY4" fmla="*/ 1514475 h 1514475"/>
                <a:gd name="connsiteX5" fmla="*/ 0 w 2219325"/>
                <a:gd name="connsiteY5" fmla="*/ 1514475 h 1514475"/>
                <a:gd name="connsiteX6" fmla="*/ 0 w 2219325"/>
                <a:gd name="connsiteY6" fmla="*/ 1214437 h 1514475"/>
                <a:gd name="connsiteX7" fmla="*/ 238125 w 2219325"/>
                <a:gd name="connsiteY7" fmla="*/ 1214437 h 1514475"/>
                <a:gd name="connsiteX8" fmla="*/ 329565 w 2219325"/>
                <a:gd name="connsiteY8"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7" fmla="*/ 329565 w 2219325"/>
                <a:gd name="connsiteY7"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D5FFCD"/>
                </a:solidFill>
              </a:endParaRPr>
            </a:p>
          </p:txBody>
        </p:sp>
        <p:sp>
          <p:nvSpPr>
            <p:cNvPr id="6" name="文本框 5"/>
            <p:cNvSpPr txBox="1"/>
            <p:nvPr>
              <p:custDataLst>
                <p:tags r:id="rId11"/>
              </p:custDataLst>
            </p:nvPr>
          </p:nvSpPr>
          <p:spPr>
            <a:xfrm>
              <a:off x="7285890" y="2566257"/>
              <a:ext cx="361950" cy="1514475"/>
            </a:xfrm>
            <a:prstGeom prst="rect">
              <a:avLst/>
            </a:prstGeom>
            <a:noFill/>
          </p:spPr>
          <p:txBody>
            <a:bodyPr vert="vert" anchor="ctr"/>
            <a:lstStyle/>
            <a:p>
              <a:pPr algn="ctr">
                <a:defRPr/>
              </a:pPr>
              <a:r>
                <a:rPr lang="en-US" altLang="zh-CN" sz="2400" dirty="0">
                  <a:latin typeface="Gungsuh" panose="02030600000101010101" pitchFamily="18" charset="-127"/>
                </a:rPr>
                <a:t>PART 1</a:t>
              </a:r>
              <a:endParaRPr lang="zh-CN" altLang="en-US" sz="2400" dirty="0">
                <a:latin typeface="Gungsuh" panose="02030600000101010101" pitchFamily="18" charset="-127"/>
              </a:endParaRPr>
            </a:p>
          </p:txBody>
        </p:sp>
        <p:sp>
          <p:nvSpPr>
            <p:cNvPr id="7" name="文本框 5"/>
            <p:cNvSpPr txBox="1">
              <a:spLocks noChangeArrowheads="1"/>
            </p:cNvSpPr>
            <p:nvPr>
              <p:custDataLst>
                <p:tags r:id="rId12"/>
              </p:custDataLst>
            </p:nvPr>
          </p:nvSpPr>
          <p:spPr bwMode="auto">
            <a:xfrm>
              <a:off x="5140569" y="2979739"/>
              <a:ext cx="191086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10000"/>
                </a:lnSpc>
                <a:spcBef>
                  <a:spcPct val="0"/>
                </a:spcBef>
                <a:buNone/>
              </a:pPr>
              <a:r>
                <a:rPr lang="zh-CN" altLang="en-US" sz="3200" b="1" dirty="0" smtClean="0">
                  <a:solidFill>
                    <a:srgbClr val="B58726"/>
                  </a:solidFill>
                  <a:latin typeface="微软雅黑" panose="020B0503020204020204" pitchFamily="34" charset="-122"/>
                  <a:ea typeface="微软雅黑" panose="020B0503020204020204" pitchFamily="34" charset="-122"/>
                </a:rPr>
                <a:t>杯子舞</a:t>
              </a:r>
            </a:p>
          </p:txBody>
        </p:sp>
        <p:sp>
          <p:nvSpPr>
            <p:cNvPr id="8" name="文本框 7"/>
            <p:cNvSpPr txBox="1">
              <a:spLocks noChangeArrowheads="1"/>
            </p:cNvSpPr>
            <p:nvPr>
              <p:custDataLst>
                <p:tags r:id="rId13"/>
              </p:custDataLst>
            </p:nvPr>
          </p:nvSpPr>
          <p:spPr bwMode="auto">
            <a:xfrm>
              <a:off x="5485304" y="3551239"/>
              <a:ext cx="1419590" cy="2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da-DK" altLang="zh-CN" sz="1400" dirty="0" smtClean="0">
                  <a:solidFill>
                    <a:srgbClr val="C8BEAA"/>
                  </a:solidFill>
                  <a:latin typeface="Adobe Gothic Std B" panose="020B0800000000000000" pitchFamily="34" charset="-128"/>
                  <a:ea typeface="Adobe Gothic Std B" panose="020B0800000000000000" pitchFamily="34" charset="-128"/>
                </a:rPr>
                <a:t>Team Activity</a:t>
              </a:r>
              <a:endParaRPr lang="en-US" altLang="zh-CN" sz="1400" dirty="0">
                <a:solidFill>
                  <a:srgbClr val="C8BEAA"/>
                </a:solidFill>
                <a:latin typeface="Adobe Gothic Std B" panose="020B0800000000000000" pitchFamily="34" charset="-128"/>
                <a:ea typeface="Adobe Gothic Std B" panose="020B0800000000000000" pitchFamily="34" charset="-128"/>
              </a:endParaRPr>
            </a:p>
          </p:txBody>
        </p:sp>
      </p:grpSp>
      <p:pic>
        <p:nvPicPr>
          <p:cNvPr id="9" name="图片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27119" y="1721557"/>
            <a:ext cx="2937481" cy="1958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9138" y="1721556"/>
            <a:ext cx="2937483" cy="1958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MH_Other_1"/>
          <p:cNvSpPr/>
          <p:nvPr>
            <p:custDataLst>
              <p:tags r:id="rId1"/>
            </p:custDataLst>
          </p:nvPr>
        </p:nvSpPr>
        <p:spPr>
          <a:xfrm rot="19743805">
            <a:off x="541520" y="4121379"/>
            <a:ext cx="142042"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
        <p:nvSpPr>
          <p:cNvPr id="12" name="MH_Other_2"/>
          <p:cNvSpPr/>
          <p:nvPr>
            <p:custDataLst>
              <p:tags r:id="rId2"/>
            </p:custDataLst>
          </p:nvPr>
        </p:nvSpPr>
        <p:spPr>
          <a:xfrm rot="19743805">
            <a:off x="814550" y="4121306"/>
            <a:ext cx="140738"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
        <p:nvSpPr>
          <p:cNvPr id="13" name="MH_Desc_1"/>
          <p:cNvSpPr/>
          <p:nvPr>
            <p:custDataLst>
              <p:tags r:id="rId3"/>
            </p:custDataLst>
          </p:nvPr>
        </p:nvSpPr>
        <p:spPr>
          <a:xfrm>
            <a:off x="1174315" y="4135639"/>
            <a:ext cx="4553521" cy="107632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noFill/>
            <a:bevel/>
          </a:ln>
        </p:spPr>
        <p:style>
          <a:lnRef idx="2">
            <a:schemeClr val="accent1">
              <a:shade val="50000"/>
            </a:schemeClr>
          </a:lnRef>
          <a:fillRef idx="1">
            <a:schemeClr val="accent1"/>
          </a:fillRef>
          <a:effectRef idx="0">
            <a:schemeClr val="accent1"/>
          </a:effectRef>
          <a:fontRef idx="minor">
            <a:schemeClr val="lt1"/>
          </a:fontRef>
        </p:style>
        <p:txBody>
          <a:bodyPr lIns="108000" rIns="108000">
            <a:normAutofit/>
          </a:bodyPr>
          <a:lstStyle/>
          <a:p>
            <a:r>
              <a:rPr lang="zh-CN" altLang="en-US" dirty="0" smtClean="0">
                <a:solidFill>
                  <a:srgbClr val="696866"/>
                </a:solidFill>
                <a:latin typeface="微软雅黑" panose="020B0503020204020204" pitchFamily="34" charset="-122"/>
                <a:ea typeface="微软雅黑" panose="020B0503020204020204" pitchFamily="34" charset="-122"/>
              </a:rPr>
              <a:t>如何让一个杯子，在我们的双手上跳起舞，并在团队的配合下完成一支“集体舞”。</a:t>
            </a:r>
          </a:p>
        </p:txBody>
      </p:sp>
      <p:grpSp>
        <p:nvGrpSpPr>
          <p:cNvPr id="14" name="组合 13"/>
          <p:cNvGrpSpPr/>
          <p:nvPr/>
        </p:nvGrpSpPr>
        <p:grpSpPr>
          <a:xfrm>
            <a:off x="6442859" y="3429000"/>
            <a:ext cx="6493214" cy="2214562"/>
            <a:chOff x="2721687" y="507960"/>
            <a:chExt cx="6493214" cy="2214562"/>
          </a:xfrm>
        </p:grpSpPr>
        <p:sp>
          <p:nvSpPr>
            <p:cNvPr id="15" name="MH_Desc_1"/>
            <p:cNvSpPr/>
            <p:nvPr>
              <p:custDataLst>
                <p:tags r:id="rId8"/>
              </p:custDataLst>
            </p:nvPr>
          </p:nvSpPr>
          <p:spPr>
            <a:xfrm>
              <a:off x="3017941" y="507960"/>
              <a:ext cx="6196960" cy="2214562"/>
            </a:xfrm>
            <a:prstGeom prst="rect">
              <a:avLst/>
            </a:prstGeom>
          </p:spPr>
          <p:txBody>
            <a:bodyPr>
              <a:normAutofit/>
            </a:bodyPr>
            <a:lstStyle/>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默契的配合协作；</a:t>
              </a:r>
            </a:p>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振奋团队人心，凝聚团队力量；</a:t>
              </a:r>
            </a:p>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感受一起合作的乐趣，创造团队的奇迹！</a:t>
              </a:r>
            </a:p>
          </p:txBody>
        </p:sp>
        <p:sp>
          <p:nvSpPr>
            <p:cNvPr id="16" name="MH_Other_1"/>
            <p:cNvSpPr>
              <a:spLocks/>
            </p:cNvSpPr>
            <p:nvPr>
              <p:custDataLst>
                <p:tags r:id="rId9"/>
              </p:custDataLst>
            </p:nvPr>
          </p:nvSpPr>
          <p:spPr bwMode="auto">
            <a:xfrm>
              <a:off x="2721687" y="626740"/>
              <a:ext cx="288925" cy="377825"/>
            </a:xfrm>
            <a:custGeom>
              <a:avLst/>
              <a:gdLst>
                <a:gd name="T0" fmla="*/ 88122 w 289560"/>
                <a:gd name="T1" fmla="*/ 199537 h 378262"/>
                <a:gd name="T2" fmla="*/ 176246 w 289560"/>
                <a:gd name="T3" fmla="*/ 288027 h 378262"/>
                <a:gd name="T4" fmla="*/ 88122 w 289560"/>
                <a:gd name="T5" fmla="*/ 376518 h 378262"/>
                <a:gd name="T6" fmla="*/ 0 w 289560"/>
                <a:gd name="T7" fmla="*/ 288027 h 378262"/>
                <a:gd name="T8" fmla="*/ 198906 w 289560"/>
                <a:gd name="T9" fmla="*/ 99768 h 378262"/>
                <a:gd name="T10" fmla="*/ 287028 w 289560"/>
                <a:gd name="T11" fmla="*/ 188259 h 378262"/>
                <a:gd name="T12" fmla="*/ 198906 w 289560"/>
                <a:gd name="T13" fmla="*/ 276749 h 378262"/>
                <a:gd name="T14" fmla="*/ 110783 w 289560"/>
                <a:gd name="T15" fmla="*/ 188259 h 378262"/>
                <a:gd name="T16" fmla="*/ 88122 w 289560"/>
                <a:gd name="T17" fmla="*/ 0 h 378262"/>
                <a:gd name="T18" fmla="*/ 176246 w 289560"/>
                <a:gd name="T19" fmla="*/ 88490 h 378262"/>
                <a:gd name="T20" fmla="*/ 88122 w 289560"/>
                <a:gd name="T21" fmla="*/ 176980 h 378262"/>
                <a:gd name="T22" fmla="*/ 0 w 289560"/>
                <a:gd name="T23" fmla="*/ 88490 h 378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9560" h="378262">
                  <a:moveTo>
                    <a:pt x="88900" y="200462"/>
                  </a:moveTo>
                  <a:lnTo>
                    <a:pt x="177800" y="289362"/>
                  </a:lnTo>
                  <a:lnTo>
                    <a:pt x="88900" y="378262"/>
                  </a:lnTo>
                  <a:lnTo>
                    <a:pt x="0" y="289362"/>
                  </a:lnTo>
                  <a:lnTo>
                    <a:pt x="88900" y="200462"/>
                  </a:lnTo>
                  <a:close/>
                  <a:moveTo>
                    <a:pt x="200660" y="100231"/>
                  </a:moveTo>
                  <a:lnTo>
                    <a:pt x="289560" y="189131"/>
                  </a:lnTo>
                  <a:lnTo>
                    <a:pt x="200660" y="278031"/>
                  </a:lnTo>
                  <a:lnTo>
                    <a:pt x="111760" y="189131"/>
                  </a:lnTo>
                  <a:lnTo>
                    <a:pt x="200660" y="100231"/>
                  </a:lnTo>
                  <a:close/>
                  <a:moveTo>
                    <a:pt x="88900" y="0"/>
                  </a:moveTo>
                  <a:lnTo>
                    <a:pt x="177800" y="88900"/>
                  </a:lnTo>
                  <a:lnTo>
                    <a:pt x="88900" y="177800"/>
                  </a:lnTo>
                  <a:lnTo>
                    <a:pt x="0" y="88900"/>
                  </a:lnTo>
                  <a:lnTo>
                    <a:pt x="88900" y="0"/>
                  </a:lnTo>
                  <a:close/>
                </a:path>
              </a:pathLst>
            </a:custGeom>
            <a:solidFill>
              <a:srgbClr val="C55A11"/>
            </a:solidFill>
            <a:ln>
              <a:noFill/>
            </a:ln>
          </p:spPr>
          <p:txBody>
            <a:bodyPr anchor="ctr"/>
            <a:lstStyle/>
            <a:p>
              <a:endParaRPr lang="zh-CN" altLang="en-US"/>
            </a:p>
          </p:txBody>
        </p:sp>
      </p:grpSp>
      <p:sp>
        <p:nvSpPr>
          <p:cNvPr id="17" name="圆角矩形 16"/>
          <p:cNvSpPr/>
          <p:nvPr/>
        </p:nvSpPr>
        <p:spPr>
          <a:xfrm>
            <a:off x="6588313" y="2604989"/>
            <a:ext cx="1516256" cy="51636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体验意义</a:t>
            </a:r>
            <a:endParaRPr lang="zh-CN" altLang="en-US" sz="2400"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0" y="96405"/>
            <a:ext cx="6318250" cy="1201738"/>
            <a:chOff x="3011488" y="2673350"/>
            <a:chExt cx="6318250" cy="1201738"/>
          </a:xfrm>
        </p:grpSpPr>
        <p:sp>
          <p:nvSpPr>
            <p:cNvPr id="19" name="Freeform 4"/>
            <p:cNvSpPr>
              <a:spLocks/>
            </p:cNvSpPr>
            <p:nvPr>
              <p:custDataLst>
                <p:tags r:id="rId4"/>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Freeform 5"/>
            <p:cNvSpPr>
              <a:spLocks/>
            </p:cNvSpPr>
            <p:nvPr>
              <p:custDataLst>
                <p:tags r:id="rId5"/>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 name="Rectangle 6"/>
            <p:cNvSpPr>
              <a:spLocks noChangeArrowheads="1"/>
            </p:cNvSpPr>
            <p:nvPr>
              <p:custDataLst>
                <p:tags r:id="rId6"/>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项目介绍</a:t>
              </a:r>
              <a:endParaRPr lang="zh-CN" altLang="en-US" sz="3600" dirty="0">
                <a:solidFill>
                  <a:srgbClr val="333333"/>
                </a:solidFill>
                <a:ea typeface="微软雅黑" panose="020B0503020204020204" pitchFamily="34" charset="-122"/>
              </a:endParaRPr>
            </a:p>
          </p:txBody>
        </p:sp>
        <p:sp>
          <p:nvSpPr>
            <p:cNvPr id="22" name="Rectangle 7"/>
            <p:cNvSpPr>
              <a:spLocks noChangeArrowheads="1"/>
            </p:cNvSpPr>
            <p:nvPr>
              <p:custDataLst>
                <p:tags r:id="rId7"/>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spTree>
    <p:extLst>
      <p:ext uri="{BB962C8B-B14F-4D97-AF65-F5344CB8AC3E}">
        <p14:creationId xmlns:p14="http://schemas.microsoft.com/office/powerpoint/2010/main" val="33824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96405"/>
            <a:ext cx="6318250" cy="1201738"/>
            <a:chOff x="3011488" y="2673350"/>
            <a:chExt cx="6318250" cy="1201738"/>
          </a:xfrm>
        </p:grpSpPr>
        <p:sp>
          <p:nvSpPr>
            <p:cNvPr id="5" name="Freeform 4"/>
            <p:cNvSpPr>
              <a:spLocks/>
            </p:cNvSpPr>
            <p:nvPr>
              <p:custDataLst>
                <p:tags r:id="rId10"/>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 name="Freeform 5"/>
            <p:cNvSpPr>
              <a:spLocks/>
            </p:cNvSpPr>
            <p:nvPr>
              <p:custDataLst>
                <p:tags r:id="rId11"/>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Rectangle 6"/>
            <p:cNvSpPr>
              <a:spLocks noChangeArrowheads="1"/>
            </p:cNvSpPr>
            <p:nvPr>
              <p:custDataLst>
                <p:tags r:id="rId12"/>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项目介绍</a:t>
              </a:r>
              <a:endParaRPr lang="zh-CN" altLang="en-US" sz="3600" dirty="0">
                <a:solidFill>
                  <a:srgbClr val="333333"/>
                </a:solidFill>
                <a:ea typeface="微软雅黑" panose="020B0503020204020204" pitchFamily="34" charset="-122"/>
              </a:endParaRPr>
            </a:p>
          </p:txBody>
        </p:sp>
        <p:sp>
          <p:nvSpPr>
            <p:cNvPr id="8" name="Rectangle 7"/>
            <p:cNvSpPr>
              <a:spLocks noChangeArrowheads="1"/>
            </p:cNvSpPr>
            <p:nvPr>
              <p:custDataLst>
                <p:tags r:id="rId13"/>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grpSp>
        <p:nvGrpSpPr>
          <p:cNvPr id="9" name="组合 8"/>
          <p:cNvGrpSpPr/>
          <p:nvPr/>
        </p:nvGrpSpPr>
        <p:grpSpPr>
          <a:xfrm>
            <a:off x="8071084" y="763155"/>
            <a:ext cx="2514600" cy="1514475"/>
            <a:chOff x="5140569" y="2566257"/>
            <a:chExt cx="2514600" cy="1514475"/>
          </a:xfrm>
        </p:grpSpPr>
        <p:sp>
          <p:nvSpPr>
            <p:cNvPr id="10" name="任意多边形 9"/>
            <p:cNvSpPr/>
            <p:nvPr>
              <p:custDataLst>
                <p:tags r:id="rId6"/>
              </p:custDataLst>
            </p:nvPr>
          </p:nvSpPr>
          <p:spPr>
            <a:xfrm>
              <a:off x="6081714" y="2671765"/>
              <a:ext cx="1573455" cy="1290636"/>
            </a:xfrm>
            <a:custGeom>
              <a:avLst/>
              <a:gdLst>
                <a:gd name="connsiteX0" fmla="*/ 0 w 2219325"/>
                <a:gd name="connsiteY0" fmla="*/ 0 h 1514475"/>
                <a:gd name="connsiteX1" fmla="*/ 2219325 w 2219325"/>
                <a:gd name="connsiteY1" fmla="*/ 0 h 1514475"/>
                <a:gd name="connsiteX2" fmla="*/ 2219325 w 2219325"/>
                <a:gd name="connsiteY2" fmla="*/ 1514475 h 1514475"/>
                <a:gd name="connsiteX3" fmla="*/ 0 w 2219325"/>
                <a:gd name="connsiteY3" fmla="*/ 1514475 h 1514475"/>
                <a:gd name="connsiteX4" fmla="*/ 0 w 2219325"/>
                <a:gd name="connsiteY4" fmla="*/ 1214437 h 1514475"/>
                <a:gd name="connsiteX5" fmla="*/ 238125 w 2219325"/>
                <a:gd name="connsiteY5" fmla="*/ 1214437 h 1514475"/>
                <a:gd name="connsiteX6" fmla="*/ 238125 w 2219325"/>
                <a:gd name="connsiteY6" fmla="*/ 300037 h 1514475"/>
                <a:gd name="connsiteX7" fmla="*/ 0 w 2219325"/>
                <a:gd name="connsiteY7" fmla="*/ 300037 h 1514475"/>
                <a:gd name="connsiteX0" fmla="*/ 238125 w 2219325"/>
                <a:gd name="connsiteY0" fmla="*/ 300037 h 1514475"/>
                <a:gd name="connsiteX1" fmla="*/ 0 w 2219325"/>
                <a:gd name="connsiteY1" fmla="*/ 300037 h 1514475"/>
                <a:gd name="connsiteX2" fmla="*/ 0 w 2219325"/>
                <a:gd name="connsiteY2" fmla="*/ 0 h 1514475"/>
                <a:gd name="connsiteX3" fmla="*/ 2219325 w 2219325"/>
                <a:gd name="connsiteY3" fmla="*/ 0 h 1514475"/>
                <a:gd name="connsiteX4" fmla="*/ 2219325 w 2219325"/>
                <a:gd name="connsiteY4" fmla="*/ 1514475 h 1514475"/>
                <a:gd name="connsiteX5" fmla="*/ 0 w 2219325"/>
                <a:gd name="connsiteY5" fmla="*/ 1514475 h 1514475"/>
                <a:gd name="connsiteX6" fmla="*/ 0 w 2219325"/>
                <a:gd name="connsiteY6" fmla="*/ 1214437 h 1514475"/>
                <a:gd name="connsiteX7" fmla="*/ 238125 w 2219325"/>
                <a:gd name="connsiteY7" fmla="*/ 1214437 h 1514475"/>
                <a:gd name="connsiteX8" fmla="*/ 329565 w 2219325"/>
                <a:gd name="connsiteY8"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7" fmla="*/ 329565 w 2219325"/>
                <a:gd name="connsiteY7" fmla="*/ 39147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 name="connsiteX6" fmla="*/ 238125 w 2219325"/>
                <a:gd name="connsiteY6" fmla="*/ 1214437 h 1514475"/>
                <a:gd name="connsiteX0" fmla="*/ 0 w 2219325"/>
                <a:gd name="connsiteY0" fmla="*/ 300037 h 1514475"/>
                <a:gd name="connsiteX1" fmla="*/ 0 w 2219325"/>
                <a:gd name="connsiteY1" fmla="*/ 0 h 1514475"/>
                <a:gd name="connsiteX2" fmla="*/ 2219325 w 2219325"/>
                <a:gd name="connsiteY2" fmla="*/ 0 h 1514475"/>
                <a:gd name="connsiteX3" fmla="*/ 2219325 w 2219325"/>
                <a:gd name="connsiteY3" fmla="*/ 1514475 h 1514475"/>
                <a:gd name="connsiteX4" fmla="*/ 0 w 2219325"/>
                <a:gd name="connsiteY4" fmla="*/ 1514475 h 1514475"/>
                <a:gd name="connsiteX5" fmla="*/ 0 w 2219325"/>
                <a:gd name="connsiteY5" fmla="*/ 1214437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9325" h="1514475">
                  <a:moveTo>
                    <a:pt x="0" y="300037"/>
                  </a:moveTo>
                  <a:lnTo>
                    <a:pt x="0" y="0"/>
                  </a:lnTo>
                  <a:lnTo>
                    <a:pt x="2219325" y="0"/>
                  </a:lnTo>
                  <a:lnTo>
                    <a:pt x="2219325" y="1514475"/>
                  </a:lnTo>
                  <a:lnTo>
                    <a:pt x="0" y="1514475"/>
                  </a:lnTo>
                  <a:lnTo>
                    <a:pt x="0" y="1214437"/>
                  </a:ln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D5FFCD"/>
                </a:solidFill>
              </a:endParaRPr>
            </a:p>
          </p:txBody>
        </p:sp>
        <p:sp>
          <p:nvSpPr>
            <p:cNvPr id="11" name="文本框 10"/>
            <p:cNvSpPr txBox="1"/>
            <p:nvPr>
              <p:custDataLst>
                <p:tags r:id="rId7"/>
              </p:custDataLst>
            </p:nvPr>
          </p:nvSpPr>
          <p:spPr>
            <a:xfrm>
              <a:off x="7285890" y="2566257"/>
              <a:ext cx="361950" cy="1514475"/>
            </a:xfrm>
            <a:prstGeom prst="rect">
              <a:avLst/>
            </a:prstGeom>
            <a:noFill/>
          </p:spPr>
          <p:txBody>
            <a:bodyPr vert="vert" anchor="ctr"/>
            <a:lstStyle/>
            <a:p>
              <a:pPr algn="ctr">
                <a:defRPr/>
              </a:pPr>
              <a:r>
                <a:rPr lang="en-US" altLang="zh-CN" sz="2400" dirty="0">
                  <a:latin typeface="Gungsuh" panose="02030600000101010101" pitchFamily="18" charset="-127"/>
                </a:rPr>
                <a:t>PART 1</a:t>
              </a:r>
              <a:endParaRPr lang="zh-CN" altLang="en-US" sz="2400" dirty="0">
                <a:latin typeface="Gungsuh" panose="02030600000101010101" pitchFamily="18" charset="-127"/>
              </a:endParaRPr>
            </a:p>
          </p:txBody>
        </p:sp>
        <p:sp>
          <p:nvSpPr>
            <p:cNvPr id="12" name="文本框 5"/>
            <p:cNvSpPr txBox="1">
              <a:spLocks noChangeArrowheads="1"/>
            </p:cNvSpPr>
            <p:nvPr>
              <p:custDataLst>
                <p:tags r:id="rId8"/>
              </p:custDataLst>
            </p:nvPr>
          </p:nvSpPr>
          <p:spPr bwMode="auto">
            <a:xfrm>
              <a:off x="5140569" y="2979739"/>
              <a:ext cx="191086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10000"/>
                </a:lnSpc>
                <a:spcBef>
                  <a:spcPct val="0"/>
                </a:spcBef>
                <a:buNone/>
              </a:pPr>
              <a:r>
                <a:rPr lang="zh-CN" altLang="en-US" sz="3200" b="1" dirty="0" smtClean="0">
                  <a:solidFill>
                    <a:srgbClr val="B58726"/>
                  </a:solidFill>
                  <a:latin typeface="微软雅黑" panose="020B0503020204020204" pitchFamily="34" charset="-122"/>
                  <a:ea typeface="微软雅黑" panose="020B0503020204020204" pitchFamily="34" charset="-122"/>
                </a:rPr>
                <a:t>吹响号角</a:t>
              </a:r>
            </a:p>
          </p:txBody>
        </p:sp>
        <p:sp>
          <p:nvSpPr>
            <p:cNvPr id="13" name="文本框 7"/>
            <p:cNvSpPr txBox="1">
              <a:spLocks noChangeArrowheads="1"/>
            </p:cNvSpPr>
            <p:nvPr>
              <p:custDataLst>
                <p:tags r:id="rId9"/>
              </p:custDataLst>
            </p:nvPr>
          </p:nvSpPr>
          <p:spPr bwMode="auto">
            <a:xfrm>
              <a:off x="5485304" y="3551239"/>
              <a:ext cx="1419590" cy="20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da-DK" altLang="zh-CN" sz="1400" dirty="0" smtClean="0">
                  <a:solidFill>
                    <a:srgbClr val="C8BEAA"/>
                  </a:solidFill>
                  <a:latin typeface="Adobe Gothic Std B" panose="020B0800000000000000" pitchFamily="34" charset="-128"/>
                  <a:ea typeface="Adobe Gothic Std B" panose="020B0800000000000000" pitchFamily="34" charset="-128"/>
                </a:rPr>
                <a:t>Team Activity</a:t>
              </a:r>
              <a:endParaRPr lang="en-US" altLang="zh-CN" sz="1400" dirty="0">
                <a:solidFill>
                  <a:srgbClr val="C8BEAA"/>
                </a:solidFill>
                <a:latin typeface="Adobe Gothic Std B" panose="020B0800000000000000" pitchFamily="34" charset="-128"/>
                <a:ea typeface="Adobe Gothic Std B" panose="020B0800000000000000" pitchFamily="34" charset="-128"/>
              </a:endParaRPr>
            </a:p>
          </p:txBody>
        </p:sp>
      </p:grpSp>
      <p:pic>
        <p:nvPicPr>
          <p:cNvPr id="14" name="Picture 2" descr="C:\Documents and Settings\Administrator\桌面\拓展新项目\呼吸的力量.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36306" y="2636518"/>
            <a:ext cx="2792412"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D:\My Documents\My Pictures\QQ截图2012092702525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57498" y="3850726"/>
            <a:ext cx="2744729" cy="2095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6" name="MH_Other_1"/>
          <p:cNvSpPr/>
          <p:nvPr>
            <p:custDataLst>
              <p:tags r:id="rId1"/>
            </p:custDataLst>
          </p:nvPr>
        </p:nvSpPr>
        <p:spPr>
          <a:xfrm rot="19743805">
            <a:off x="379764" y="1859203"/>
            <a:ext cx="142042"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
        <p:nvSpPr>
          <p:cNvPr id="17" name="MH_Other_2"/>
          <p:cNvSpPr/>
          <p:nvPr>
            <p:custDataLst>
              <p:tags r:id="rId2"/>
            </p:custDataLst>
          </p:nvPr>
        </p:nvSpPr>
        <p:spPr>
          <a:xfrm rot="19743805">
            <a:off x="652794" y="1859130"/>
            <a:ext cx="140738" cy="558800"/>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黑体" panose="02010609060101010101" pitchFamily="49" charset="-122"/>
            </a:endParaRPr>
          </a:p>
        </p:txBody>
      </p:sp>
      <p:sp>
        <p:nvSpPr>
          <p:cNvPr id="18" name="MH_Desc_1"/>
          <p:cNvSpPr/>
          <p:nvPr>
            <p:custDataLst>
              <p:tags r:id="rId3"/>
            </p:custDataLst>
          </p:nvPr>
        </p:nvSpPr>
        <p:spPr>
          <a:xfrm>
            <a:off x="1012558" y="1856328"/>
            <a:ext cx="7305853" cy="146990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noFill/>
            <a:bevel/>
          </a:ln>
        </p:spPr>
        <p:style>
          <a:lnRef idx="2">
            <a:schemeClr val="accent1">
              <a:shade val="50000"/>
            </a:schemeClr>
          </a:lnRef>
          <a:fillRef idx="1">
            <a:schemeClr val="accent1"/>
          </a:fillRef>
          <a:effectRef idx="0">
            <a:schemeClr val="accent1"/>
          </a:effectRef>
          <a:fontRef idx="minor">
            <a:schemeClr val="lt1"/>
          </a:fontRef>
        </p:style>
        <p:txBody>
          <a:bodyPr lIns="108000" rIns="108000">
            <a:normAutofit/>
          </a:bodyPr>
          <a:lstStyle/>
          <a:p>
            <a:r>
              <a:rPr lang="zh-CN" altLang="en-US" dirty="0" smtClean="0">
                <a:solidFill>
                  <a:srgbClr val="696866"/>
                </a:solidFill>
                <a:latin typeface="微软雅黑" panose="020B0503020204020204" pitchFamily="34" charset="-122"/>
                <a:ea typeface="微软雅黑" panose="020B0503020204020204" pitchFamily="34" charset="-122"/>
              </a:rPr>
              <a:t>组员分为领导、指挥、执行三小组领导组和指挥组各领取一台对讲机并设定频率后，领导组进入“密室”。在“密室”中有一台已经搭建好的巨型“号角”，领导组必须通过对讲机将“号角”的结构信息传递给指挥组，由指挥组指挥执行组将“号角”进行复制，并成功吹响号角、启动</a:t>
            </a:r>
            <a:r>
              <a:rPr lang="en-US" altLang="zh-CN" dirty="0" smtClean="0">
                <a:solidFill>
                  <a:srgbClr val="696866"/>
                </a:solidFill>
                <a:latin typeface="微软雅黑" panose="020B0503020204020204" pitchFamily="34" charset="-122"/>
                <a:ea typeface="微软雅黑" panose="020B0503020204020204" pitchFamily="34" charset="-122"/>
              </a:rPr>
              <a:t>《LOGO</a:t>
            </a:r>
            <a:r>
              <a:rPr lang="zh-CN" altLang="en-US" dirty="0" smtClean="0">
                <a:solidFill>
                  <a:srgbClr val="696866"/>
                </a:solidFill>
                <a:latin typeface="微软雅黑" panose="020B0503020204020204" pitchFamily="34" charset="-122"/>
                <a:ea typeface="微软雅黑" panose="020B0503020204020204" pitchFamily="34" charset="-122"/>
              </a:rPr>
              <a:t>印记</a:t>
            </a:r>
            <a:r>
              <a:rPr lang="en-US" altLang="zh-CN" dirty="0" smtClean="0">
                <a:solidFill>
                  <a:srgbClr val="696866"/>
                </a:solidFill>
                <a:latin typeface="微软雅黑" panose="020B0503020204020204" pitchFamily="34" charset="-122"/>
                <a:ea typeface="微软雅黑" panose="020B0503020204020204" pitchFamily="34" charset="-122"/>
              </a:rPr>
              <a:t>》</a:t>
            </a:r>
            <a:r>
              <a:rPr lang="zh-CN" altLang="en-US" dirty="0" smtClean="0">
                <a:solidFill>
                  <a:srgbClr val="696866"/>
                </a:solidFill>
                <a:latin typeface="微软雅黑" panose="020B0503020204020204" pitchFamily="34" charset="-122"/>
                <a:ea typeface="微软雅黑" panose="020B0503020204020204" pitchFamily="34" charset="-122"/>
              </a:rPr>
              <a:t>。</a:t>
            </a:r>
          </a:p>
          <a:p>
            <a:endParaRPr lang="zh-CN" altLang="en-US" dirty="0" smtClean="0">
              <a:solidFill>
                <a:srgbClr val="696866"/>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597782" y="4186779"/>
            <a:ext cx="5625637" cy="2214562"/>
            <a:chOff x="2721687" y="507960"/>
            <a:chExt cx="5625637" cy="2214562"/>
          </a:xfrm>
        </p:grpSpPr>
        <p:sp>
          <p:nvSpPr>
            <p:cNvPr id="20" name="MH_Desc_1"/>
            <p:cNvSpPr/>
            <p:nvPr>
              <p:custDataLst>
                <p:tags r:id="rId4"/>
              </p:custDataLst>
            </p:nvPr>
          </p:nvSpPr>
          <p:spPr>
            <a:xfrm>
              <a:off x="3017941" y="507960"/>
              <a:ext cx="5329383" cy="2214562"/>
            </a:xfrm>
            <a:prstGeom prst="rect">
              <a:avLst/>
            </a:prstGeom>
          </p:spPr>
          <p:txBody>
            <a:bodyPr>
              <a:normAutofit/>
            </a:bodyPr>
            <a:lstStyle/>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体验不同的沟通模式及不同位面</a:t>
              </a: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沟通</a:t>
              </a:r>
              <a:endParaRPr lang="en-US" altLang="zh-CN" kern="0" dirty="0" smtClean="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endParaRPr>
            </a:p>
            <a:p>
              <a:pPr marL="285750" indent="-285750" algn="just">
                <a:lnSpc>
                  <a:spcPct val="150000"/>
                </a:lnSpc>
                <a:buFont typeface="Wingdings" panose="05000000000000000000" pitchFamily="2" charset="2"/>
                <a:buChar char="p"/>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相互理解</a:t>
              </a: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、换位思考、增强团队的高效执行。</a:t>
              </a:r>
            </a:p>
            <a:p>
              <a:pPr marL="285750" indent="-285750" algn="just">
                <a:lnSpc>
                  <a:spcPct val="150000"/>
                </a:lnSpc>
                <a:buFont typeface="Wingdings" panose="05000000000000000000" pitchFamily="2" charset="2"/>
                <a:buChar char="p"/>
                <a:defRPr/>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宋体" panose="02010600030101010101" pitchFamily="2" charset="-122"/>
                </a:rPr>
                <a:t>培养积极的心态、高度的责任感 </a:t>
              </a:r>
            </a:p>
          </p:txBody>
        </p:sp>
        <p:sp>
          <p:nvSpPr>
            <p:cNvPr id="21" name="MH_Other_1"/>
            <p:cNvSpPr>
              <a:spLocks/>
            </p:cNvSpPr>
            <p:nvPr>
              <p:custDataLst>
                <p:tags r:id="rId5"/>
              </p:custDataLst>
            </p:nvPr>
          </p:nvSpPr>
          <p:spPr bwMode="auto">
            <a:xfrm>
              <a:off x="2721687" y="626740"/>
              <a:ext cx="288925" cy="377825"/>
            </a:xfrm>
            <a:custGeom>
              <a:avLst/>
              <a:gdLst>
                <a:gd name="T0" fmla="*/ 88122 w 289560"/>
                <a:gd name="T1" fmla="*/ 199537 h 378262"/>
                <a:gd name="T2" fmla="*/ 176246 w 289560"/>
                <a:gd name="T3" fmla="*/ 288027 h 378262"/>
                <a:gd name="T4" fmla="*/ 88122 w 289560"/>
                <a:gd name="T5" fmla="*/ 376518 h 378262"/>
                <a:gd name="T6" fmla="*/ 0 w 289560"/>
                <a:gd name="T7" fmla="*/ 288027 h 378262"/>
                <a:gd name="T8" fmla="*/ 198906 w 289560"/>
                <a:gd name="T9" fmla="*/ 99768 h 378262"/>
                <a:gd name="T10" fmla="*/ 287028 w 289560"/>
                <a:gd name="T11" fmla="*/ 188259 h 378262"/>
                <a:gd name="T12" fmla="*/ 198906 w 289560"/>
                <a:gd name="T13" fmla="*/ 276749 h 378262"/>
                <a:gd name="T14" fmla="*/ 110783 w 289560"/>
                <a:gd name="T15" fmla="*/ 188259 h 378262"/>
                <a:gd name="T16" fmla="*/ 88122 w 289560"/>
                <a:gd name="T17" fmla="*/ 0 h 378262"/>
                <a:gd name="T18" fmla="*/ 176246 w 289560"/>
                <a:gd name="T19" fmla="*/ 88490 h 378262"/>
                <a:gd name="T20" fmla="*/ 88122 w 289560"/>
                <a:gd name="T21" fmla="*/ 176980 h 378262"/>
                <a:gd name="T22" fmla="*/ 0 w 289560"/>
                <a:gd name="T23" fmla="*/ 88490 h 378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9560" h="378262">
                  <a:moveTo>
                    <a:pt x="88900" y="200462"/>
                  </a:moveTo>
                  <a:lnTo>
                    <a:pt x="177800" y="289362"/>
                  </a:lnTo>
                  <a:lnTo>
                    <a:pt x="88900" y="378262"/>
                  </a:lnTo>
                  <a:lnTo>
                    <a:pt x="0" y="289362"/>
                  </a:lnTo>
                  <a:lnTo>
                    <a:pt x="88900" y="200462"/>
                  </a:lnTo>
                  <a:close/>
                  <a:moveTo>
                    <a:pt x="200660" y="100231"/>
                  </a:moveTo>
                  <a:lnTo>
                    <a:pt x="289560" y="189131"/>
                  </a:lnTo>
                  <a:lnTo>
                    <a:pt x="200660" y="278031"/>
                  </a:lnTo>
                  <a:lnTo>
                    <a:pt x="111760" y="189131"/>
                  </a:lnTo>
                  <a:lnTo>
                    <a:pt x="200660" y="100231"/>
                  </a:lnTo>
                  <a:close/>
                  <a:moveTo>
                    <a:pt x="88900" y="0"/>
                  </a:moveTo>
                  <a:lnTo>
                    <a:pt x="177800" y="88900"/>
                  </a:lnTo>
                  <a:lnTo>
                    <a:pt x="88900" y="177800"/>
                  </a:lnTo>
                  <a:lnTo>
                    <a:pt x="0" y="88900"/>
                  </a:lnTo>
                  <a:lnTo>
                    <a:pt x="88900" y="0"/>
                  </a:lnTo>
                  <a:close/>
                </a:path>
              </a:pathLst>
            </a:custGeom>
            <a:solidFill>
              <a:srgbClr val="C55A11"/>
            </a:solidFill>
            <a:ln>
              <a:noFill/>
            </a:ln>
          </p:spPr>
          <p:txBody>
            <a:bodyPr anchor="ctr"/>
            <a:lstStyle/>
            <a:p>
              <a:endParaRPr lang="zh-CN" altLang="en-US"/>
            </a:p>
          </p:txBody>
        </p:sp>
      </p:grpSp>
      <p:sp>
        <p:nvSpPr>
          <p:cNvPr id="22" name="圆角矩形 21"/>
          <p:cNvSpPr/>
          <p:nvPr/>
        </p:nvSpPr>
        <p:spPr>
          <a:xfrm>
            <a:off x="616973" y="3613385"/>
            <a:ext cx="1516256" cy="51636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体验意义</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61973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文本框 13"/>
          <p:cNvSpPr txBox="1">
            <a:spLocks noChangeArrowheads="1"/>
          </p:cNvSpPr>
          <p:nvPr>
            <p:custDataLst>
              <p:tags r:id="rId2"/>
            </p:custDataLst>
          </p:nvPr>
        </p:nvSpPr>
        <p:spPr bwMode="auto">
          <a:xfrm>
            <a:off x="4137026" y="1544639"/>
            <a:ext cx="4062757"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3900" dirty="0">
                <a:solidFill>
                  <a:srgbClr val="1BBC9B"/>
                </a:solidFill>
                <a:latin typeface="Impact" panose="020B0806030902050204" pitchFamily="34" charset="0"/>
              </a:rPr>
              <a:t>0 3</a:t>
            </a:r>
            <a:endParaRPr lang="zh-CN" altLang="en-US" sz="23900" dirty="0">
              <a:solidFill>
                <a:srgbClr val="1BBC9B"/>
              </a:solidFill>
              <a:latin typeface="Impact" panose="020B0806030902050204" pitchFamily="34" charset="0"/>
            </a:endParaRPr>
          </a:p>
        </p:txBody>
      </p:sp>
      <p:sp>
        <p:nvSpPr>
          <p:cNvPr id="3" name="矩形 2"/>
          <p:cNvSpPr/>
          <p:nvPr>
            <p:custDataLst>
              <p:tags r:id="rId3"/>
            </p:custDataLst>
          </p:nvPr>
        </p:nvSpPr>
        <p:spPr>
          <a:xfrm>
            <a:off x="3248026" y="2998789"/>
            <a:ext cx="5743575" cy="8731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5400" b="1" dirty="0" smtClean="0">
                <a:solidFill>
                  <a:srgbClr val="CC9B00"/>
                </a:solidFill>
                <a:latin typeface="微软雅黑" panose="020B0503020204020204" pitchFamily="34" charset="-122"/>
                <a:ea typeface="微软雅黑" panose="020B0503020204020204" pitchFamily="34" charset="-122"/>
              </a:rPr>
              <a:t>项目配套</a:t>
            </a:r>
            <a:endParaRPr lang="zh-CN" altLang="en-US" sz="5400" b="1" dirty="0">
              <a:solidFill>
                <a:srgbClr val="CC9B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145" y="623609"/>
            <a:ext cx="7465377" cy="1362263"/>
          </a:xfrm>
          <a:prstGeom prst="rect">
            <a:avLst/>
          </a:prstGeom>
        </p:spPr>
      </p:pic>
    </p:spTree>
    <p:custDataLst>
      <p:tags r:id="rId1"/>
    </p:custDataLst>
    <p:extLst>
      <p:ext uri="{BB962C8B-B14F-4D97-AF65-F5344CB8AC3E}">
        <p14:creationId xmlns:p14="http://schemas.microsoft.com/office/powerpoint/2010/main" val="3826083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96405"/>
            <a:ext cx="6318250" cy="1201738"/>
            <a:chOff x="3011488" y="2673350"/>
            <a:chExt cx="6318250" cy="1201738"/>
          </a:xfrm>
        </p:grpSpPr>
        <p:sp>
          <p:nvSpPr>
            <p:cNvPr id="5" name="Freeform 4"/>
            <p:cNvSpPr>
              <a:spLocks/>
            </p:cNvSpPr>
            <p:nvPr>
              <p:custDataLst>
                <p:tags r:id="rId1"/>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 name="Freeform 5"/>
            <p:cNvSpPr>
              <a:spLocks/>
            </p:cNvSpPr>
            <p:nvPr>
              <p:custDataLst>
                <p:tags r:id="rId2"/>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Rectangle 6"/>
            <p:cNvSpPr>
              <a:spLocks noChangeArrowheads="1"/>
            </p:cNvSpPr>
            <p:nvPr>
              <p:custDataLst>
                <p:tags r:id="rId3"/>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基地介绍（漳州）</a:t>
              </a:r>
              <a:endParaRPr lang="zh-CN" altLang="en-US" sz="3600" dirty="0">
                <a:solidFill>
                  <a:srgbClr val="333333"/>
                </a:solidFill>
                <a:ea typeface="微软雅黑" panose="020B0503020204020204" pitchFamily="34" charset="-122"/>
              </a:endParaRPr>
            </a:p>
          </p:txBody>
        </p:sp>
        <p:sp>
          <p:nvSpPr>
            <p:cNvPr id="8" name="Rectangle 7"/>
            <p:cNvSpPr>
              <a:spLocks noChangeArrowheads="1"/>
            </p:cNvSpPr>
            <p:nvPr>
              <p:custDataLst>
                <p:tags r:id="rId4"/>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sp>
        <p:nvSpPr>
          <p:cNvPr id="9" name="内容占位符 2"/>
          <p:cNvSpPr txBox="1">
            <a:spLocks noChangeArrowheads="1"/>
          </p:cNvSpPr>
          <p:nvPr/>
        </p:nvSpPr>
        <p:spPr bwMode="auto">
          <a:xfrm>
            <a:off x="585788" y="1325132"/>
            <a:ext cx="66182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36563" indent="-436563"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946150" indent="-363538"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454150" indent="-288925"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2039938" indent="-293688"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622550" indent="-293688"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3079750" indent="-293688" defTabSz="1165225"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3536950" indent="-293688" defTabSz="1165225"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994150" indent="-293688" defTabSz="1165225"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4451350" indent="-293688" defTabSz="1165225"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20000"/>
              </a:spcBef>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推荐拓展基地2：漳州长泰素质拓展</a:t>
            </a:r>
            <a:endParaRPr lang="en-US" altLang="zh-CN" sz="2400" b="1" dirty="0">
              <a:latin typeface="微软雅黑" panose="020B0503020204020204" pitchFamily="34" charset="-122"/>
              <a:ea typeface="微软雅黑" panose="020B0503020204020204" pitchFamily="34" charset="-122"/>
            </a:endParaRPr>
          </a:p>
          <a:p>
            <a:pPr eaLnBrk="1" hangingPunct="1">
              <a:lnSpc>
                <a:spcPct val="150000"/>
              </a:lnSpc>
              <a:spcBef>
                <a:spcPct val="20000"/>
              </a:spcBef>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以优越的地理环境和自然环境集室内、野外、峡谷、高空、水上项目于一体，基地有三星、五星酒店、多类型客房、餐厅、会议厅等一列完善配套。基地现有的多个开阔训练场地可容纳千人以上团队同时开展拓展训练项目，基地不仅有完善的配套，更有专业的高空训导教官队伍。为</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福建第一漂</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配套服务的</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漂流酒店</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拥有三星级标准的标准房、套房、大餐厅、雅室包厢、商务中心；功能齐全的卡拉</a:t>
            </a:r>
            <a:r>
              <a:rPr lang="en-US" altLang="zh-CN" sz="1400" dirty="0">
                <a:latin typeface="微软雅黑" panose="020B0503020204020204" pitchFamily="34" charset="-122"/>
                <a:ea typeface="微软雅黑" panose="020B0503020204020204" pitchFamily="34" charset="-122"/>
              </a:rPr>
              <a:t>OK</a:t>
            </a:r>
            <a:r>
              <a:rPr lang="zh-CN" altLang="en-US" sz="1400" dirty="0">
                <a:latin typeface="微软雅黑" panose="020B0503020204020204" pitchFamily="34" charset="-122"/>
                <a:ea typeface="微软雅黑" panose="020B0503020204020204" pitchFamily="34" charset="-122"/>
              </a:rPr>
              <a:t>歌舞厅、</a:t>
            </a:r>
            <a:r>
              <a:rPr lang="en-US" altLang="zh-CN" sz="1400" dirty="0">
                <a:latin typeface="微软雅黑" panose="020B0503020204020204" pitchFamily="34" charset="-122"/>
                <a:ea typeface="微软雅黑" panose="020B0503020204020204" pitchFamily="34" charset="-122"/>
              </a:rPr>
              <a:t>KTV</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RTV</a:t>
            </a:r>
            <a:r>
              <a:rPr lang="zh-CN" altLang="en-US" sz="1400" dirty="0">
                <a:latin typeface="微软雅黑" panose="020B0503020204020204" pitchFamily="34" charset="-122"/>
                <a:ea typeface="微软雅黑" panose="020B0503020204020204" pitchFamily="34" charset="-122"/>
              </a:rPr>
              <a:t>等休闲娱乐设施；多功能会议厅，为您提供全方位的服务。漂流酒店还可以按您的需要举办露营、烧烤、篝火晚会等。</a:t>
            </a:r>
          </a:p>
        </p:txBody>
      </p:sp>
      <p:pic>
        <p:nvPicPr>
          <p:cNvPr id="10" name="图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70869" y="1822679"/>
            <a:ext cx="3373437" cy="25352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84469" y="4268977"/>
            <a:ext cx="2546557" cy="19114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95837" y="4357917"/>
            <a:ext cx="2600325" cy="1733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434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p:cNvSpPr>
            <a:spLocks noChangeArrowheads="1"/>
          </p:cNvSpPr>
          <p:nvPr/>
        </p:nvSpPr>
        <p:spPr bwMode="auto">
          <a:xfrm>
            <a:off x="5568778" y="2120025"/>
            <a:ext cx="59803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灌口双龙潭生态运动景区地址位于集美区灌口镇坑内村，是厦门市首个以运动为主题的山地休闲旅游区，景区占地面积</a:t>
            </a:r>
            <a:r>
              <a:rPr lang="en-US" altLang="zh-CN" sz="1400" dirty="0">
                <a:latin typeface="微软雅黑" panose="020B0503020204020204" pitchFamily="34" charset="-122"/>
                <a:ea typeface="微软雅黑" panose="020B0503020204020204" pitchFamily="34" charset="-122"/>
                <a:sym typeface="幼圆" panose="02010509060101010101" pitchFamily="49" charset="-122"/>
              </a:rPr>
              <a:t>41.2</a:t>
            </a: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公顷，涵盖了周围植物覆盖率极高的原生态旅游资源，还包括了龙腾国际赛车场、攀岩场、滑草场、游客服务中心、餐饮中心、亲子乐园、青年旅馆等。景区四周群山相拥，山翠水绿。有三姑娘山、金元宝、爽身洞、济公头像、通天梯、阳刚石、牛心石、牡丹泉、风动石、芳香樟园等美景。景区规划中不仅设有攀岩、赛车、拓展等时尚新潮的运动项目，还有汽车宿营、垂钓、烧烤等休闲放松项目。景区内的攀岩墙为厦门最大最专业的室外攀岩场，滑草场为华东之最。景区距石狮仅</a:t>
            </a:r>
            <a:r>
              <a:rPr lang="en-US" altLang="zh-CN" sz="1400" dirty="0">
                <a:latin typeface="微软雅黑" panose="020B0503020204020204" pitchFamily="34" charset="-122"/>
                <a:ea typeface="微软雅黑" panose="020B0503020204020204" pitchFamily="34" charset="-122"/>
                <a:sym typeface="幼圆" panose="02010509060101010101" pitchFamily="49" charset="-122"/>
              </a:rPr>
              <a:t>1</a:t>
            </a: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小时至</a:t>
            </a:r>
            <a:r>
              <a:rPr lang="en-US" altLang="zh-CN" sz="1400" dirty="0">
                <a:latin typeface="微软雅黑" panose="020B0503020204020204" pitchFamily="34" charset="-122"/>
                <a:ea typeface="微软雅黑" panose="020B0503020204020204" pitchFamily="34" charset="-122"/>
                <a:sym typeface="幼圆" panose="02010509060101010101" pitchFamily="49" charset="-122"/>
              </a:rPr>
              <a:t>1</a:t>
            </a: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个半小时的车程。</a:t>
            </a:r>
            <a:endParaRPr lang="zh-CN" altLang="en-US" dirty="0">
              <a:latin typeface="微软雅黑" panose="020B0503020204020204" pitchFamily="34" charset="-122"/>
              <a:ea typeface="微软雅黑" panose="020B0503020204020204" pitchFamily="34" charset="-122"/>
            </a:endParaRPr>
          </a:p>
        </p:txBody>
      </p:sp>
      <p:sp>
        <p:nvSpPr>
          <p:cNvPr id="13" name="Text Box 8"/>
          <p:cNvSpPr>
            <a:spLocks noChangeArrowheads="1"/>
          </p:cNvSpPr>
          <p:nvPr/>
        </p:nvSpPr>
        <p:spPr bwMode="auto">
          <a:xfrm>
            <a:off x="5041556" y="1182370"/>
            <a:ext cx="7034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r>
              <a:rPr lang="zh-CN" altLang="en-US" sz="2600" b="1" dirty="0">
                <a:latin typeface="微软雅黑" panose="020B0503020204020204" pitchFamily="34" charset="-122"/>
                <a:ea typeface="微软雅黑" panose="020B0503020204020204" pitchFamily="34" charset="-122"/>
                <a:sym typeface="幼圆" panose="02010509060101010101" pitchFamily="49" charset="-122"/>
              </a:rPr>
              <a:t>推荐</a:t>
            </a:r>
            <a:r>
              <a:rPr lang="zh-CN" altLang="en-US" sz="2600" b="1" dirty="0" smtClean="0">
                <a:latin typeface="微软雅黑" panose="020B0503020204020204" pitchFamily="34" charset="-122"/>
                <a:ea typeface="微软雅黑" panose="020B0503020204020204" pitchFamily="34" charset="-122"/>
                <a:sym typeface="幼圆" panose="02010509060101010101" pitchFamily="49" charset="-122"/>
              </a:rPr>
              <a:t>基地</a:t>
            </a:r>
            <a:r>
              <a:rPr lang="en-US" altLang="zh-CN" sz="2600" b="1" dirty="0" smtClean="0">
                <a:latin typeface="微软雅黑" panose="020B0503020204020204" pitchFamily="34" charset="-122"/>
                <a:ea typeface="微软雅黑" panose="020B0503020204020204" pitchFamily="34" charset="-122"/>
                <a:sym typeface="幼圆" panose="02010509060101010101" pitchFamily="49" charset="-122"/>
              </a:rPr>
              <a:t>3</a:t>
            </a:r>
            <a:r>
              <a:rPr lang="zh-CN" altLang="en-US" sz="2600" b="1" dirty="0">
                <a:latin typeface="微软雅黑" panose="020B0503020204020204" pitchFamily="34" charset="-122"/>
                <a:ea typeface="微软雅黑" panose="020B0503020204020204" pitchFamily="34" charset="-122"/>
                <a:sym typeface="幼圆" panose="02010509060101010101" pitchFamily="49" charset="-122"/>
              </a:rPr>
              <a:t>：厦门集美灌口双龙潭生态运动景区</a:t>
            </a:r>
          </a:p>
        </p:txBody>
      </p:sp>
      <p:grpSp>
        <p:nvGrpSpPr>
          <p:cNvPr id="14" name="组合 13"/>
          <p:cNvGrpSpPr/>
          <p:nvPr/>
        </p:nvGrpSpPr>
        <p:grpSpPr>
          <a:xfrm>
            <a:off x="0" y="96405"/>
            <a:ext cx="6318250" cy="1201738"/>
            <a:chOff x="3011488" y="2673350"/>
            <a:chExt cx="6318250" cy="1201738"/>
          </a:xfrm>
        </p:grpSpPr>
        <p:sp>
          <p:nvSpPr>
            <p:cNvPr id="15" name="Freeform 4"/>
            <p:cNvSpPr>
              <a:spLocks/>
            </p:cNvSpPr>
            <p:nvPr>
              <p:custDataLst>
                <p:tags r:id="rId1"/>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 name="Freeform 5"/>
            <p:cNvSpPr>
              <a:spLocks/>
            </p:cNvSpPr>
            <p:nvPr>
              <p:custDataLst>
                <p:tags r:id="rId2"/>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Rectangle 6"/>
            <p:cNvSpPr>
              <a:spLocks noChangeArrowheads="1"/>
            </p:cNvSpPr>
            <p:nvPr>
              <p:custDataLst>
                <p:tags r:id="rId3"/>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基地介绍（厦门）</a:t>
              </a:r>
              <a:endParaRPr lang="zh-CN" altLang="en-US" sz="3600" dirty="0">
                <a:solidFill>
                  <a:srgbClr val="333333"/>
                </a:solidFill>
                <a:ea typeface="微软雅黑" panose="020B0503020204020204" pitchFamily="34" charset="-122"/>
              </a:endParaRPr>
            </a:p>
          </p:txBody>
        </p:sp>
        <p:sp>
          <p:nvSpPr>
            <p:cNvPr id="18" name="Rectangle 7"/>
            <p:cNvSpPr>
              <a:spLocks noChangeArrowheads="1"/>
            </p:cNvSpPr>
            <p:nvPr>
              <p:custDataLst>
                <p:tags r:id="rId4"/>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pic>
        <p:nvPicPr>
          <p:cNvPr id="2" name="图片 1"/>
          <p:cNvPicPr>
            <a:picLocks noChangeAspect="1"/>
          </p:cNvPicPr>
          <p:nvPr/>
        </p:nvPicPr>
        <p:blipFill>
          <a:blip r:embed="rId6"/>
          <a:stretch>
            <a:fillRect/>
          </a:stretch>
        </p:blipFill>
        <p:spPr>
          <a:xfrm>
            <a:off x="536574" y="1674813"/>
            <a:ext cx="4504982" cy="42019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193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p:cNvSpPr>
            <a:spLocks/>
          </p:cNvSpPr>
          <p:nvPr>
            <p:custDataLst>
              <p:tags r:id="rId2"/>
            </p:custDataLst>
          </p:nvPr>
        </p:nvSpPr>
        <p:spPr bwMode="auto">
          <a:xfrm>
            <a:off x="4554704" y="1197388"/>
            <a:ext cx="1139825" cy="155575"/>
          </a:xfrm>
          <a:custGeom>
            <a:avLst/>
            <a:gdLst>
              <a:gd name="T0" fmla="*/ 0 w 784"/>
              <a:gd name="T1" fmla="*/ 0 h 107"/>
              <a:gd name="T2" fmla="*/ 784 w 784"/>
              <a:gd name="T3" fmla="*/ 0 h 107"/>
              <a:gd name="T4" fmla="*/ 697 w 784"/>
              <a:gd name="T5" fmla="*/ 107 h 107"/>
              <a:gd name="T6" fmla="*/ 88 w 784"/>
              <a:gd name="T7" fmla="*/ 107 h 107"/>
              <a:gd name="T8" fmla="*/ 0 w 784"/>
              <a:gd name="T9" fmla="*/ 0 h 107"/>
            </a:gdLst>
            <a:ahLst/>
            <a:cxnLst>
              <a:cxn ang="0">
                <a:pos x="T0" y="T1"/>
              </a:cxn>
              <a:cxn ang="0">
                <a:pos x="T2" y="T3"/>
              </a:cxn>
              <a:cxn ang="0">
                <a:pos x="T4" y="T5"/>
              </a:cxn>
              <a:cxn ang="0">
                <a:pos x="T6" y="T7"/>
              </a:cxn>
              <a:cxn ang="0">
                <a:pos x="T8" y="T9"/>
              </a:cxn>
            </a:cxnLst>
            <a:rect l="0" t="0" r="r" b="b"/>
            <a:pathLst>
              <a:path w="784" h="107">
                <a:moveTo>
                  <a:pt x="0" y="0"/>
                </a:moveTo>
                <a:lnTo>
                  <a:pt x="784" y="0"/>
                </a:lnTo>
                <a:lnTo>
                  <a:pt x="697" y="107"/>
                </a:lnTo>
                <a:lnTo>
                  <a:pt x="88" y="107"/>
                </a:lnTo>
                <a:lnTo>
                  <a:pt x="0" y="0"/>
                </a:lnTo>
                <a:close/>
              </a:path>
            </a:pathLst>
          </a:custGeom>
          <a:solidFill>
            <a:schemeClr val="accent1">
              <a:lumMod val="75000"/>
            </a:schemeClr>
          </a:solidFill>
          <a:ln>
            <a:noFill/>
          </a:ln>
        </p:spPr>
        <p:txBody>
          <a:bodyPr/>
          <a:lstStyle/>
          <a:p>
            <a:pPr>
              <a:defRPr/>
            </a:pPr>
            <a:endParaRPr lang="zh-CN" altLang="en-US">
              <a:ea typeface="微软雅黑" panose="020B0503020204020204" pitchFamily="34" charset="-122"/>
            </a:endParaRPr>
          </a:p>
        </p:txBody>
      </p:sp>
      <p:sp>
        <p:nvSpPr>
          <p:cNvPr id="10" name="Freeform 5"/>
          <p:cNvSpPr>
            <a:spLocks/>
          </p:cNvSpPr>
          <p:nvPr>
            <p:custDataLst>
              <p:tags r:id="rId3"/>
            </p:custDataLst>
          </p:nvPr>
        </p:nvSpPr>
        <p:spPr bwMode="auto">
          <a:xfrm>
            <a:off x="4554704" y="468726"/>
            <a:ext cx="1139825" cy="155575"/>
          </a:xfrm>
          <a:custGeom>
            <a:avLst/>
            <a:gdLst>
              <a:gd name="T0" fmla="*/ 784 w 784"/>
              <a:gd name="T1" fmla="*/ 106 h 106"/>
              <a:gd name="T2" fmla="*/ 0 w 784"/>
              <a:gd name="T3" fmla="*/ 106 h 106"/>
              <a:gd name="T4" fmla="*/ 88 w 784"/>
              <a:gd name="T5" fmla="*/ 0 h 106"/>
              <a:gd name="T6" fmla="*/ 697 w 784"/>
              <a:gd name="T7" fmla="*/ 0 h 106"/>
              <a:gd name="T8" fmla="*/ 784 w 784"/>
              <a:gd name="T9" fmla="*/ 106 h 106"/>
            </a:gdLst>
            <a:ahLst/>
            <a:cxnLst>
              <a:cxn ang="0">
                <a:pos x="T0" y="T1"/>
              </a:cxn>
              <a:cxn ang="0">
                <a:pos x="T2" y="T3"/>
              </a:cxn>
              <a:cxn ang="0">
                <a:pos x="T4" y="T5"/>
              </a:cxn>
              <a:cxn ang="0">
                <a:pos x="T6" y="T7"/>
              </a:cxn>
              <a:cxn ang="0">
                <a:pos x="T8" y="T9"/>
              </a:cxn>
            </a:cxnLst>
            <a:rect l="0" t="0" r="r" b="b"/>
            <a:pathLst>
              <a:path w="784" h="106">
                <a:moveTo>
                  <a:pt x="784" y="106"/>
                </a:moveTo>
                <a:lnTo>
                  <a:pt x="0" y="106"/>
                </a:lnTo>
                <a:lnTo>
                  <a:pt x="88" y="0"/>
                </a:lnTo>
                <a:lnTo>
                  <a:pt x="697" y="0"/>
                </a:lnTo>
                <a:lnTo>
                  <a:pt x="784" y="106"/>
                </a:lnTo>
                <a:close/>
              </a:path>
            </a:pathLst>
          </a:custGeom>
          <a:solidFill>
            <a:schemeClr val="accent1">
              <a:lumMod val="75000"/>
            </a:schemeClr>
          </a:solidFill>
          <a:ln>
            <a:noFill/>
          </a:ln>
        </p:spPr>
        <p:txBody>
          <a:bodyPr/>
          <a:lstStyle/>
          <a:p>
            <a:pPr>
              <a:defRPr/>
            </a:pPr>
            <a:endParaRPr lang="zh-CN" altLang="en-US">
              <a:ea typeface="微软雅黑" panose="020B0503020204020204" pitchFamily="34" charset="-122"/>
            </a:endParaRPr>
          </a:p>
        </p:txBody>
      </p:sp>
      <p:sp>
        <p:nvSpPr>
          <p:cNvPr id="2052" name="Rectangle 6"/>
          <p:cNvSpPr>
            <a:spLocks noChangeArrowheads="1"/>
          </p:cNvSpPr>
          <p:nvPr>
            <p:custDataLst>
              <p:tags r:id="rId4"/>
            </p:custDataLst>
          </p:nvPr>
        </p:nvSpPr>
        <p:spPr bwMode="auto">
          <a:xfrm>
            <a:off x="4254665" y="622713"/>
            <a:ext cx="4648200" cy="595313"/>
          </a:xfrm>
          <a:prstGeom prst="rect">
            <a:avLst/>
          </a:prstGeom>
          <a:solidFill>
            <a:srgbClr val="EAEAEA"/>
          </a:solidFill>
          <a:ln w="6350">
            <a:solidFill>
              <a:srgbClr val="DDDDDD"/>
            </a:solidFill>
            <a:miter lim="800000"/>
            <a:headEnd/>
            <a:tailEnd/>
          </a:ln>
        </p:spPr>
        <p:txBody>
          <a:bodyPr lIns="151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smtClean="0">
                <a:solidFill>
                  <a:srgbClr val="333333"/>
                </a:solidFill>
                <a:latin typeface="微软雅黑" panose="020B0503020204020204" pitchFamily="34" charset="-122"/>
                <a:ea typeface="微软雅黑" panose="020B0503020204020204" pitchFamily="34" charset="-122"/>
              </a:rPr>
              <a:t>项目背景</a:t>
            </a:r>
            <a:endParaRPr lang="zh-CN" altLang="en-US" sz="3200" dirty="0">
              <a:solidFill>
                <a:srgbClr val="333333"/>
              </a:solidFill>
              <a:latin typeface="微软雅黑" panose="020B0503020204020204" pitchFamily="34" charset="-122"/>
              <a:ea typeface="微软雅黑" panose="020B0503020204020204" pitchFamily="34" charset="-122"/>
            </a:endParaRPr>
          </a:p>
        </p:txBody>
      </p:sp>
      <p:sp>
        <p:nvSpPr>
          <p:cNvPr id="2053" name="Rectangle 7"/>
          <p:cNvSpPr>
            <a:spLocks noChangeArrowheads="1"/>
          </p:cNvSpPr>
          <p:nvPr>
            <p:custDataLst>
              <p:tags r:id="rId5"/>
            </p:custDataLst>
          </p:nvPr>
        </p:nvSpPr>
        <p:spPr bwMode="auto">
          <a:xfrm>
            <a:off x="4684878" y="468726"/>
            <a:ext cx="882650" cy="8842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a:solidFill>
                  <a:srgbClr val="FFFFFF"/>
                </a:solidFill>
                <a:ea typeface="微软雅黑" panose="020B0503020204020204" pitchFamily="34" charset="-122"/>
              </a:rPr>
              <a:t>01</a:t>
            </a:r>
            <a:endParaRPr lang="zh-CN" altLang="en-US" sz="3600">
              <a:solidFill>
                <a:srgbClr val="FFFFFF"/>
              </a:solidFill>
              <a:ea typeface="微软雅黑" panose="020B0503020204020204" pitchFamily="34" charset="-122"/>
            </a:endParaRPr>
          </a:p>
        </p:txBody>
      </p:sp>
      <p:sp>
        <p:nvSpPr>
          <p:cNvPr id="7" name="Freeform 4"/>
          <p:cNvSpPr>
            <a:spLocks/>
          </p:cNvSpPr>
          <p:nvPr>
            <p:custDataLst>
              <p:tags r:id="rId6"/>
            </p:custDataLst>
          </p:nvPr>
        </p:nvSpPr>
        <p:spPr bwMode="auto">
          <a:xfrm>
            <a:off x="4554704" y="2656301"/>
            <a:ext cx="1139825" cy="155575"/>
          </a:xfrm>
          <a:custGeom>
            <a:avLst/>
            <a:gdLst>
              <a:gd name="T0" fmla="*/ 0 w 784"/>
              <a:gd name="T1" fmla="*/ 0 h 107"/>
              <a:gd name="T2" fmla="*/ 784 w 784"/>
              <a:gd name="T3" fmla="*/ 0 h 107"/>
              <a:gd name="T4" fmla="*/ 697 w 784"/>
              <a:gd name="T5" fmla="*/ 107 h 107"/>
              <a:gd name="T6" fmla="*/ 88 w 784"/>
              <a:gd name="T7" fmla="*/ 107 h 107"/>
              <a:gd name="T8" fmla="*/ 0 w 784"/>
              <a:gd name="T9" fmla="*/ 0 h 107"/>
            </a:gdLst>
            <a:ahLst/>
            <a:cxnLst>
              <a:cxn ang="0">
                <a:pos x="T0" y="T1"/>
              </a:cxn>
              <a:cxn ang="0">
                <a:pos x="T2" y="T3"/>
              </a:cxn>
              <a:cxn ang="0">
                <a:pos x="T4" y="T5"/>
              </a:cxn>
              <a:cxn ang="0">
                <a:pos x="T6" y="T7"/>
              </a:cxn>
              <a:cxn ang="0">
                <a:pos x="T8" y="T9"/>
              </a:cxn>
            </a:cxnLst>
            <a:rect l="0" t="0" r="r" b="b"/>
            <a:pathLst>
              <a:path w="784" h="107">
                <a:moveTo>
                  <a:pt x="0" y="0"/>
                </a:moveTo>
                <a:lnTo>
                  <a:pt x="784" y="0"/>
                </a:lnTo>
                <a:lnTo>
                  <a:pt x="697" y="107"/>
                </a:lnTo>
                <a:lnTo>
                  <a:pt x="88" y="107"/>
                </a:lnTo>
                <a:lnTo>
                  <a:pt x="0" y="0"/>
                </a:lnTo>
                <a:close/>
              </a:path>
            </a:pathLst>
          </a:custGeom>
          <a:solidFill>
            <a:schemeClr val="accent2">
              <a:lumMod val="75000"/>
            </a:schemeClr>
          </a:solidFill>
          <a:ln>
            <a:noFill/>
          </a:ln>
        </p:spPr>
        <p:txBody>
          <a:bodyPr/>
          <a:lstStyle/>
          <a:p>
            <a:pPr>
              <a:defRPr/>
            </a:pPr>
            <a:endParaRPr lang="zh-CN" altLang="en-US">
              <a:ea typeface="微软雅黑" panose="020B0503020204020204" pitchFamily="34" charset="-122"/>
            </a:endParaRPr>
          </a:p>
        </p:txBody>
      </p:sp>
      <p:sp>
        <p:nvSpPr>
          <p:cNvPr id="8" name="Freeform 5"/>
          <p:cNvSpPr>
            <a:spLocks/>
          </p:cNvSpPr>
          <p:nvPr>
            <p:custDataLst>
              <p:tags r:id="rId7"/>
            </p:custDataLst>
          </p:nvPr>
        </p:nvSpPr>
        <p:spPr bwMode="auto">
          <a:xfrm>
            <a:off x="4554704" y="1927637"/>
            <a:ext cx="1139825" cy="153988"/>
          </a:xfrm>
          <a:custGeom>
            <a:avLst/>
            <a:gdLst>
              <a:gd name="T0" fmla="*/ 784 w 784"/>
              <a:gd name="T1" fmla="*/ 106 h 106"/>
              <a:gd name="T2" fmla="*/ 0 w 784"/>
              <a:gd name="T3" fmla="*/ 106 h 106"/>
              <a:gd name="T4" fmla="*/ 88 w 784"/>
              <a:gd name="T5" fmla="*/ 0 h 106"/>
              <a:gd name="T6" fmla="*/ 697 w 784"/>
              <a:gd name="T7" fmla="*/ 0 h 106"/>
              <a:gd name="T8" fmla="*/ 784 w 784"/>
              <a:gd name="T9" fmla="*/ 106 h 106"/>
            </a:gdLst>
            <a:ahLst/>
            <a:cxnLst>
              <a:cxn ang="0">
                <a:pos x="T0" y="T1"/>
              </a:cxn>
              <a:cxn ang="0">
                <a:pos x="T2" y="T3"/>
              </a:cxn>
              <a:cxn ang="0">
                <a:pos x="T4" y="T5"/>
              </a:cxn>
              <a:cxn ang="0">
                <a:pos x="T6" y="T7"/>
              </a:cxn>
              <a:cxn ang="0">
                <a:pos x="T8" y="T9"/>
              </a:cxn>
            </a:cxnLst>
            <a:rect l="0" t="0" r="r" b="b"/>
            <a:pathLst>
              <a:path w="784" h="106">
                <a:moveTo>
                  <a:pt x="784" y="106"/>
                </a:moveTo>
                <a:lnTo>
                  <a:pt x="0" y="106"/>
                </a:lnTo>
                <a:lnTo>
                  <a:pt x="88" y="0"/>
                </a:lnTo>
                <a:lnTo>
                  <a:pt x="697" y="0"/>
                </a:lnTo>
                <a:lnTo>
                  <a:pt x="784" y="106"/>
                </a:lnTo>
                <a:close/>
              </a:path>
            </a:pathLst>
          </a:custGeom>
          <a:solidFill>
            <a:schemeClr val="accent2">
              <a:lumMod val="75000"/>
            </a:schemeClr>
          </a:solidFill>
          <a:ln>
            <a:noFill/>
          </a:ln>
        </p:spPr>
        <p:txBody>
          <a:bodyPr/>
          <a:lstStyle/>
          <a:p>
            <a:pPr>
              <a:defRPr/>
            </a:pPr>
            <a:endParaRPr lang="zh-CN" altLang="en-US">
              <a:ea typeface="微软雅黑" panose="020B0503020204020204" pitchFamily="34" charset="-122"/>
            </a:endParaRPr>
          </a:p>
        </p:txBody>
      </p:sp>
      <p:sp>
        <p:nvSpPr>
          <p:cNvPr id="2056" name="Rectangle 6"/>
          <p:cNvSpPr>
            <a:spLocks noChangeArrowheads="1"/>
          </p:cNvSpPr>
          <p:nvPr>
            <p:custDataLst>
              <p:tags r:id="rId8"/>
            </p:custDataLst>
          </p:nvPr>
        </p:nvSpPr>
        <p:spPr bwMode="auto">
          <a:xfrm>
            <a:off x="4254665" y="2080037"/>
            <a:ext cx="4648200" cy="596900"/>
          </a:xfrm>
          <a:prstGeom prst="rect">
            <a:avLst/>
          </a:prstGeom>
          <a:solidFill>
            <a:srgbClr val="EAEAEA"/>
          </a:solidFill>
          <a:ln w="6350">
            <a:solidFill>
              <a:srgbClr val="DDDDDD"/>
            </a:solidFill>
            <a:miter lim="800000"/>
            <a:headEnd/>
            <a:tailEnd/>
          </a:ln>
        </p:spPr>
        <p:txBody>
          <a:bodyPr lIns="151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dirty="0">
                <a:solidFill>
                  <a:srgbClr val="333333"/>
                </a:solidFill>
                <a:latin typeface="微软雅黑" panose="020B0503020204020204" pitchFamily="34" charset="-122"/>
                <a:ea typeface="微软雅黑" panose="020B0503020204020204" pitchFamily="34" charset="-122"/>
              </a:rPr>
              <a:t>项目介绍</a:t>
            </a:r>
          </a:p>
        </p:txBody>
      </p:sp>
      <p:sp>
        <p:nvSpPr>
          <p:cNvPr id="2057" name="Rectangle 7"/>
          <p:cNvSpPr>
            <a:spLocks noChangeArrowheads="1"/>
          </p:cNvSpPr>
          <p:nvPr>
            <p:custDataLst>
              <p:tags r:id="rId9"/>
            </p:custDataLst>
          </p:nvPr>
        </p:nvSpPr>
        <p:spPr bwMode="auto">
          <a:xfrm>
            <a:off x="4684878" y="1927637"/>
            <a:ext cx="882650" cy="8842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a:solidFill>
                  <a:srgbClr val="FFFFFF"/>
                </a:solidFill>
                <a:ea typeface="微软雅黑" panose="020B0503020204020204" pitchFamily="34" charset="-122"/>
              </a:rPr>
              <a:t>02</a:t>
            </a:r>
            <a:endParaRPr lang="zh-CN" altLang="en-US" sz="3600">
              <a:solidFill>
                <a:srgbClr val="FFFFFF"/>
              </a:solidFill>
              <a:ea typeface="微软雅黑" panose="020B0503020204020204" pitchFamily="34" charset="-122"/>
            </a:endParaRPr>
          </a:p>
        </p:txBody>
      </p:sp>
      <p:sp>
        <p:nvSpPr>
          <p:cNvPr id="15" name="Freeform 4"/>
          <p:cNvSpPr>
            <a:spLocks/>
          </p:cNvSpPr>
          <p:nvPr>
            <p:custDataLst>
              <p:tags r:id="rId10"/>
            </p:custDataLst>
          </p:nvPr>
        </p:nvSpPr>
        <p:spPr bwMode="auto">
          <a:xfrm>
            <a:off x="4554704" y="4115212"/>
            <a:ext cx="1139825" cy="153988"/>
          </a:xfrm>
          <a:custGeom>
            <a:avLst/>
            <a:gdLst>
              <a:gd name="T0" fmla="*/ 0 w 784"/>
              <a:gd name="T1" fmla="*/ 0 h 107"/>
              <a:gd name="T2" fmla="*/ 784 w 784"/>
              <a:gd name="T3" fmla="*/ 0 h 107"/>
              <a:gd name="T4" fmla="*/ 697 w 784"/>
              <a:gd name="T5" fmla="*/ 107 h 107"/>
              <a:gd name="T6" fmla="*/ 88 w 784"/>
              <a:gd name="T7" fmla="*/ 107 h 107"/>
              <a:gd name="T8" fmla="*/ 0 w 784"/>
              <a:gd name="T9" fmla="*/ 0 h 107"/>
            </a:gdLst>
            <a:ahLst/>
            <a:cxnLst>
              <a:cxn ang="0">
                <a:pos x="T0" y="T1"/>
              </a:cxn>
              <a:cxn ang="0">
                <a:pos x="T2" y="T3"/>
              </a:cxn>
              <a:cxn ang="0">
                <a:pos x="T4" y="T5"/>
              </a:cxn>
              <a:cxn ang="0">
                <a:pos x="T6" y="T7"/>
              </a:cxn>
              <a:cxn ang="0">
                <a:pos x="T8" y="T9"/>
              </a:cxn>
            </a:cxnLst>
            <a:rect l="0" t="0" r="r" b="b"/>
            <a:pathLst>
              <a:path w="784" h="107">
                <a:moveTo>
                  <a:pt x="0" y="0"/>
                </a:moveTo>
                <a:lnTo>
                  <a:pt x="784" y="0"/>
                </a:lnTo>
                <a:lnTo>
                  <a:pt x="697" y="107"/>
                </a:lnTo>
                <a:lnTo>
                  <a:pt x="88" y="107"/>
                </a:lnTo>
                <a:lnTo>
                  <a:pt x="0" y="0"/>
                </a:lnTo>
                <a:close/>
              </a:path>
            </a:pathLst>
          </a:custGeom>
          <a:solidFill>
            <a:schemeClr val="accent3">
              <a:lumMod val="75000"/>
            </a:schemeClr>
          </a:solidFill>
          <a:ln>
            <a:noFill/>
          </a:ln>
        </p:spPr>
        <p:txBody>
          <a:bodyPr/>
          <a:lstStyle/>
          <a:p>
            <a:pPr>
              <a:defRPr/>
            </a:pPr>
            <a:endParaRPr lang="zh-CN" altLang="en-US">
              <a:ea typeface="微软雅黑" panose="020B0503020204020204" pitchFamily="34" charset="-122"/>
            </a:endParaRPr>
          </a:p>
        </p:txBody>
      </p:sp>
      <p:sp>
        <p:nvSpPr>
          <p:cNvPr id="16" name="Freeform 5"/>
          <p:cNvSpPr>
            <a:spLocks/>
          </p:cNvSpPr>
          <p:nvPr>
            <p:custDataLst>
              <p:tags r:id="rId11"/>
            </p:custDataLst>
          </p:nvPr>
        </p:nvSpPr>
        <p:spPr bwMode="auto">
          <a:xfrm>
            <a:off x="4554704" y="3384963"/>
            <a:ext cx="1139825" cy="155575"/>
          </a:xfrm>
          <a:custGeom>
            <a:avLst/>
            <a:gdLst>
              <a:gd name="T0" fmla="*/ 784 w 784"/>
              <a:gd name="T1" fmla="*/ 106 h 106"/>
              <a:gd name="T2" fmla="*/ 0 w 784"/>
              <a:gd name="T3" fmla="*/ 106 h 106"/>
              <a:gd name="T4" fmla="*/ 88 w 784"/>
              <a:gd name="T5" fmla="*/ 0 h 106"/>
              <a:gd name="T6" fmla="*/ 697 w 784"/>
              <a:gd name="T7" fmla="*/ 0 h 106"/>
              <a:gd name="T8" fmla="*/ 784 w 784"/>
              <a:gd name="T9" fmla="*/ 106 h 106"/>
            </a:gdLst>
            <a:ahLst/>
            <a:cxnLst>
              <a:cxn ang="0">
                <a:pos x="T0" y="T1"/>
              </a:cxn>
              <a:cxn ang="0">
                <a:pos x="T2" y="T3"/>
              </a:cxn>
              <a:cxn ang="0">
                <a:pos x="T4" y="T5"/>
              </a:cxn>
              <a:cxn ang="0">
                <a:pos x="T6" y="T7"/>
              </a:cxn>
              <a:cxn ang="0">
                <a:pos x="T8" y="T9"/>
              </a:cxn>
            </a:cxnLst>
            <a:rect l="0" t="0" r="r" b="b"/>
            <a:pathLst>
              <a:path w="784" h="106">
                <a:moveTo>
                  <a:pt x="784" y="106"/>
                </a:moveTo>
                <a:lnTo>
                  <a:pt x="0" y="106"/>
                </a:lnTo>
                <a:lnTo>
                  <a:pt x="88" y="0"/>
                </a:lnTo>
                <a:lnTo>
                  <a:pt x="697" y="0"/>
                </a:lnTo>
                <a:lnTo>
                  <a:pt x="784" y="106"/>
                </a:lnTo>
                <a:close/>
              </a:path>
            </a:pathLst>
          </a:custGeom>
          <a:solidFill>
            <a:schemeClr val="accent3">
              <a:lumMod val="75000"/>
            </a:schemeClr>
          </a:solidFill>
          <a:ln>
            <a:noFill/>
          </a:ln>
        </p:spPr>
        <p:txBody>
          <a:bodyPr/>
          <a:lstStyle/>
          <a:p>
            <a:pPr>
              <a:defRPr/>
            </a:pPr>
            <a:endParaRPr lang="zh-CN" altLang="en-US">
              <a:ea typeface="微软雅黑" panose="020B0503020204020204" pitchFamily="34" charset="-122"/>
            </a:endParaRPr>
          </a:p>
        </p:txBody>
      </p:sp>
      <p:sp>
        <p:nvSpPr>
          <p:cNvPr id="2060" name="Rectangle 6"/>
          <p:cNvSpPr>
            <a:spLocks noChangeArrowheads="1"/>
          </p:cNvSpPr>
          <p:nvPr>
            <p:custDataLst>
              <p:tags r:id="rId12"/>
            </p:custDataLst>
          </p:nvPr>
        </p:nvSpPr>
        <p:spPr bwMode="auto">
          <a:xfrm>
            <a:off x="4254665" y="3538950"/>
            <a:ext cx="4648200" cy="595312"/>
          </a:xfrm>
          <a:prstGeom prst="rect">
            <a:avLst/>
          </a:prstGeom>
          <a:solidFill>
            <a:srgbClr val="EAEAEA"/>
          </a:solidFill>
          <a:ln w="6350">
            <a:solidFill>
              <a:srgbClr val="DDDDDD"/>
            </a:solidFill>
            <a:miter lim="800000"/>
            <a:headEnd/>
            <a:tailEnd/>
          </a:ln>
        </p:spPr>
        <p:txBody>
          <a:bodyPr lIns="151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dirty="0">
                <a:solidFill>
                  <a:srgbClr val="333333"/>
                </a:solidFill>
                <a:latin typeface="微软雅黑" panose="020B0503020204020204" pitchFamily="34" charset="-122"/>
                <a:ea typeface="微软雅黑" panose="020B0503020204020204" pitchFamily="34" charset="-122"/>
              </a:rPr>
              <a:t>项目配套</a:t>
            </a:r>
          </a:p>
        </p:txBody>
      </p:sp>
      <p:sp>
        <p:nvSpPr>
          <p:cNvPr id="18" name="Rectangle 7"/>
          <p:cNvSpPr>
            <a:spLocks noChangeArrowheads="1"/>
          </p:cNvSpPr>
          <p:nvPr>
            <p:custDataLst>
              <p:tags r:id="rId13"/>
            </p:custDataLst>
          </p:nvPr>
        </p:nvSpPr>
        <p:spPr bwMode="auto">
          <a:xfrm>
            <a:off x="4684878" y="3384962"/>
            <a:ext cx="882650" cy="884238"/>
          </a:xfrm>
          <a:prstGeom prst="rect">
            <a:avLst/>
          </a:prstGeom>
          <a:solidFill>
            <a:schemeClr val="accent3"/>
          </a:solidFill>
          <a:ln>
            <a:noFill/>
          </a:ln>
        </p:spPr>
        <p:txBody>
          <a:bodyPr anchor="ctr"/>
          <a:lstStyle/>
          <a:p>
            <a:pPr algn="ctr">
              <a:defRPr/>
            </a:pPr>
            <a:r>
              <a:rPr lang="en-US" altLang="zh-CN" sz="3600">
                <a:solidFill>
                  <a:srgbClr val="FFFFFF"/>
                </a:solidFill>
                <a:ea typeface="微软雅黑" panose="020B0503020204020204" pitchFamily="34" charset="-122"/>
              </a:rPr>
              <a:t>03</a:t>
            </a:r>
            <a:endParaRPr lang="zh-CN" altLang="en-US" sz="3600">
              <a:solidFill>
                <a:srgbClr val="FFFFFF"/>
              </a:solidFill>
              <a:ea typeface="微软雅黑" panose="020B0503020204020204" pitchFamily="34" charset="-122"/>
            </a:endParaRPr>
          </a:p>
        </p:txBody>
      </p:sp>
      <p:sp>
        <p:nvSpPr>
          <p:cNvPr id="19" name="Freeform 4"/>
          <p:cNvSpPr>
            <a:spLocks/>
          </p:cNvSpPr>
          <p:nvPr>
            <p:custDataLst>
              <p:tags r:id="rId14"/>
            </p:custDataLst>
          </p:nvPr>
        </p:nvSpPr>
        <p:spPr bwMode="auto">
          <a:xfrm>
            <a:off x="4554704" y="5572538"/>
            <a:ext cx="1139825" cy="155575"/>
          </a:xfrm>
          <a:custGeom>
            <a:avLst/>
            <a:gdLst>
              <a:gd name="T0" fmla="*/ 0 w 784"/>
              <a:gd name="T1" fmla="*/ 0 h 107"/>
              <a:gd name="T2" fmla="*/ 784 w 784"/>
              <a:gd name="T3" fmla="*/ 0 h 107"/>
              <a:gd name="T4" fmla="*/ 697 w 784"/>
              <a:gd name="T5" fmla="*/ 107 h 107"/>
              <a:gd name="T6" fmla="*/ 88 w 784"/>
              <a:gd name="T7" fmla="*/ 107 h 107"/>
              <a:gd name="T8" fmla="*/ 0 w 784"/>
              <a:gd name="T9" fmla="*/ 0 h 107"/>
            </a:gdLst>
            <a:ahLst/>
            <a:cxnLst>
              <a:cxn ang="0">
                <a:pos x="T0" y="T1"/>
              </a:cxn>
              <a:cxn ang="0">
                <a:pos x="T2" y="T3"/>
              </a:cxn>
              <a:cxn ang="0">
                <a:pos x="T4" y="T5"/>
              </a:cxn>
              <a:cxn ang="0">
                <a:pos x="T6" y="T7"/>
              </a:cxn>
              <a:cxn ang="0">
                <a:pos x="T8" y="T9"/>
              </a:cxn>
            </a:cxnLst>
            <a:rect l="0" t="0" r="r" b="b"/>
            <a:pathLst>
              <a:path w="784" h="107">
                <a:moveTo>
                  <a:pt x="0" y="0"/>
                </a:moveTo>
                <a:lnTo>
                  <a:pt x="784" y="0"/>
                </a:lnTo>
                <a:lnTo>
                  <a:pt x="697" y="107"/>
                </a:lnTo>
                <a:lnTo>
                  <a:pt x="88" y="107"/>
                </a:lnTo>
                <a:lnTo>
                  <a:pt x="0" y="0"/>
                </a:lnTo>
                <a:close/>
              </a:path>
            </a:pathLst>
          </a:custGeom>
          <a:solidFill>
            <a:schemeClr val="accent4">
              <a:lumMod val="75000"/>
            </a:schemeClr>
          </a:solidFill>
          <a:ln>
            <a:noFill/>
          </a:ln>
        </p:spPr>
        <p:txBody>
          <a:bodyPr/>
          <a:lstStyle/>
          <a:p>
            <a:pPr>
              <a:defRPr/>
            </a:pPr>
            <a:endParaRPr lang="zh-CN" altLang="en-US">
              <a:ea typeface="微软雅黑" panose="020B0503020204020204" pitchFamily="34" charset="-122"/>
            </a:endParaRPr>
          </a:p>
        </p:txBody>
      </p:sp>
      <p:sp>
        <p:nvSpPr>
          <p:cNvPr id="20" name="Freeform 5"/>
          <p:cNvSpPr>
            <a:spLocks/>
          </p:cNvSpPr>
          <p:nvPr>
            <p:custDataLst>
              <p:tags r:id="rId15"/>
            </p:custDataLst>
          </p:nvPr>
        </p:nvSpPr>
        <p:spPr bwMode="auto">
          <a:xfrm>
            <a:off x="4554704" y="4843876"/>
            <a:ext cx="1139825" cy="155575"/>
          </a:xfrm>
          <a:custGeom>
            <a:avLst/>
            <a:gdLst>
              <a:gd name="T0" fmla="*/ 784 w 784"/>
              <a:gd name="T1" fmla="*/ 106 h 106"/>
              <a:gd name="T2" fmla="*/ 0 w 784"/>
              <a:gd name="T3" fmla="*/ 106 h 106"/>
              <a:gd name="T4" fmla="*/ 88 w 784"/>
              <a:gd name="T5" fmla="*/ 0 h 106"/>
              <a:gd name="T6" fmla="*/ 697 w 784"/>
              <a:gd name="T7" fmla="*/ 0 h 106"/>
              <a:gd name="T8" fmla="*/ 784 w 784"/>
              <a:gd name="T9" fmla="*/ 106 h 106"/>
            </a:gdLst>
            <a:ahLst/>
            <a:cxnLst>
              <a:cxn ang="0">
                <a:pos x="T0" y="T1"/>
              </a:cxn>
              <a:cxn ang="0">
                <a:pos x="T2" y="T3"/>
              </a:cxn>
              <a:cxn ang="0">
                <a:pos x="T4" y="T5"/>
              </a:cxn>
              <a:cxn ang="0">
                <a:pos x="T6" y="T7"/>
              </a:cxn>
              <a:cxn ang="0">
                <a:pos x="T8" y="T9"/>
              </a:cxn>
            </a:cxnLst>
            <a:rect l="0" t="0" r="r" b="b"/>
            <a:pathLst>
              <a:path w="784" h="106">
                <a:moveTo>
                  <a:pt x="784" y="106"/>
                </a:moveTo>
                <a:lnTo>
                  <a:pt x="0" y="106"/>
                </a:lnTo>
                <a:lnTo>
                  <a:pt x="88" y="0"/>
                </a:lnTo>
                <a:lnTo>
                  <a:pt x="697" y="0"/>
                </a:lnTo>
                <a:lnTo>
                  <a:pt x="784" y="106"/>
                </a:lnTo>
                <a:close/>
              </a:path>
            </a:pathLst>
          </a:custGeom>
          <a:solidFill>
            <a:schemeClr val="accent4">
              <a:lumMod val="75000"/>
            </a:schemeClr>
          </a:solidFill>
          <a:ln>
            <a:noFill/>
          </a:ln>
        </p:spPr>
        <p:txBody>
          <a:bodyPr/>
          <a:lstStyle/>
          <a:p>
            <a:pPr>
              <a:defRPr/>
            </a:pPr>
            <a:endParaRPr lang="zh-CN" altLang="en-US">
              <a:ea typeface="微软雅黑" panose="020B0503020204020204" pitchFamily="34" charset="-122"/>
            </a:endParaRPr>
          </a:p>
        </p:txBody>
      </p:sp>
      <p:sp>
        <p:nvSpPr>
          <p:cNvPr id="2064" name="Rectangle 6"/>
          <p:cNvSpPr>
            <a:spLocks noChangeArrowheads="1"/>
          </p:cNvSpPr>
          <p:nvPr>
            <p:custDataLst>
              <p:tags r:id="rId16"/>
            </p:custDataLst>
          </p:nvPr>
        </p:nvSpPr>
        <p:spPr bwMode="auto">
          <a:xfrm>
            <a:off x="4254665" y="4997863"/>
            <a:ext cx="4648200" cy="595313"/>
          </a:xfrm>
          <a:prstGeom prst="rect">
            <a:avLst/>
          </a:prstGeom>
          <a:solidFill>
            <a:srgbClr val="EAEAEA"/>
          </a:solidFill>
          <a:ln w="6350">
            <a:solidFill>
              <a:srgbClr val="DDDDDD"/>
            </a:solidFill>
            <a:miter lim="800000"/>
            <a:headEnd/>
            <a:tailEnd/>
          </a:ln>
        </p:spPr>
        <p:txBody>
          <a:bodyPr lIns="151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200" dirty="0">
                <a:solidFill>
                  <a:srgbClr val="333333"/>
                </a:solidFill>
                <a:latin typeface="微软雅黑" panose="020B0503020204020204" pitchFamily="34" charset="-122"/>
                <a:ea typeface="微软雅黑" panose="020B0503020204020204" pitchFamily="34" charset="-122"/>
              </a:rPr>
              <a:t>项目费用</a:t>
            </a:r>
          </a:p>
        </p:txBody>
      </p:sp>
      <p:sp>
        <p:nvSpPr>
          <p:cNvPr id="22" name="Rectangle 7"/>
          <p:cNvSpPr>
            <a:spLocks noChangeArrowheads="1"/>
          </p:cNvSpPr>
          <p:nvPr>
            <p:custDataLst>
              <p:tags r:id="rId17"/>
            </p:custDataLst>
          </p:nvPr>
        </p:nvSpPr>
        <p:spPr bwMode="auto">
          <a:xfrm>
            <a:off x="4684878" y="4843876"/>
            <a:ext cx="882650" cy="884237"/>
          </a:xfrm>
          <a:prstGeom prst="rect">
            <a:avLst/>
          </a:prstGeom>
          <a:solidFill>
            <a:schemeClr val="accent4"/>
          </a:solidFill>
          <a:ln>
            <a:noFill/>
          </a:ln>
        </p:spPr>
        <p:txBody>
          <a:bodyPr anchor="ctr"/>
          <a:lstStyle/>
          <a:p>
            <a:pPr algn="ctr">
              <a:defRPr/>
            </a:pPr>
            <a:r>
              <a:rPr lang="en-US" altLang="zh-CN" sz="3600">
                <a:solidFill>
                  <a:srgbClr val="FFFFFF"/>
                </a:solidFill>
                <a:ea typeface="微软雅黑" panose="020B0503020204020204" pitchFamily="34" charset="-122"/>
              </a:rPr>
              <a:t>04</a:t>
            </a:r>
            <a:endParaRPr lang="zh-CN" altLang="en-US" sz="3600">
              <a:solidFill>
                <a:srgbClr val="FFFFFF"/>
              </a:solidFill>
              <a:ea typeface="微软雅黑" panose="020B0503020204020204" pitchFamily="34" charset="-122"/>
            </a:endParaRPr>
          </a:p>
        </p:txBody>
      </p:sp>
      <p:sp>
        <p:nvSpPr>
          <p:cNvPr id="2066" name="文本框 2"/>
          <p:cNvSpPr txBox="1">
            <a:spLocks noChangeArrowheads="1"/>
          </p:cNvSpPr>
          <p:nvPr>
            <p:custDataLst>
              <p:tags r:id="rId18"/>
            </p:custDataLst>
          </p:nvPr>
        </p:nvSpPr>
        <p:spPr bwMode="auto">
          <a:xfrm>
            <a:off x="1524165" y="1197388"/>
            <a:ext cx="952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6000" b="1">
                <a:ea typeface="微软雅黑" panose="020B0503020204020204" pitchFamily="34" charset="-122"/>
              </a:rPr>
              <a:t>目</a:t>
            </a:r>
            <a:endParaRPr lang="en-US" altLang="zh-CN" sz="6000" b="1">
              <a:ea typeface="微软雅黑" panose="020B0503020204020204" pitchFamily="34" charset="-122"/>
            </a:endParaRPr>
          </a:p>
          <a:p>
            <a:pPr algn="ctr" eaLnBrk="1" hangingPunct="1"/>
            <a:r>
              <a:rPr lang="zh-CN" altLang="en-US" sz="6000" b="1">
                <a:ea typeface="微软雅黑" panose="020B0503020204020204" pitchFamily="34" charset="-122"/>
              </a:rPr>
              <a:t>录</a:t>
            </a:r>
            <a:endParaRPr lang="en-US" altLang="zh-CN" sz="6000" b="1">
              <a:ea typeface="微软雅黑" panose="020B0503020204020204" pitchFamily="34" charset="-122"/>
            </a:endParaRPr>
          </a:p>
        </p:txBody>
      </p:sp>
      <p:sp>
        <p:nvSpPr>
          <p:cNvPr id="23" name="文本框 22"/>
          <p:cNvSpPr txBox="1"/>
          <p:nvPr>
            <p:custDataLst>
              <p:tags r:id="rId19"/>
            </p:custDataLst>
          </p:nvPr>
        </p:nvSpPr>
        <p:spPr>
          <a:xfrm>
            <a:off x="1071728" y="2378488"/>
            <a:ext cx="654050" cy="2657475"/>
          </a:xfrm>
          <a:prstGeom prst="rect">
            <a:avLst/>
          </a:prstGeom>
          <a:noFill/>
        </p:spPr>
        <p:txBody>
          <a:bodyPr vert="eaVert" anchor="ctr">
            <a:normAutofit fontScale="92500" lnSpcReduction="20000"/>
          </a:bodyPr>
          <a:lstStyle/>
          <a:p>
            <a:pPr algn="ctr">
              <a:defRPr/>
            </a:pPr>
            <a:r>
              <a:rPr lang="en-US" altLang="zh-CN" sz="4000">
                <a:solidFill>
                  <a:schemeClr val="tx1">
                    <a:lumMod val="50000"/>
                    <a:lumOff val="50000"/>
                  </a:schemeClr>
                </a:solidFill>
                <a:ea typeface="微软雅黑" panose="020B0503020204020204" pitchFamily="34" charset="-122"/>
              </a:rPr>
              <a:t>contents</a:t>
            </a:r>
          </a:p>
        </p:txBody>
      </p:sp>
    </p:spTree>
    <p:custDataLst>
      <p:tags r:id="rId1"/>
    </p:custDataLst>
    <p:extLst>
      <p:ext uri="{BB962C8B-B14F-4D97-AF65-F5344CB8AC3E}">
        <p14:creationId xmlns:p14="http://schemas.microsoft.com/office/powerpoint/2010/main" val="3781214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p:cNvSpPr>
            <a:spLocks noChangeArrowheads="1"/>
          </p:cNvSpPr>
          <p:nvPr/>
        </p:nvSpPr>
        <p:spPr bwMode="auto">
          <a:xfrm>
            <a:off x="585788" y="4456316"/>
            <a:ext cx="100657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　　戎园山庄位于厦门市思明区东坪山上的东坪山路中段，这里交通便利，环境优美，是岛内闹市区唯一的静土，山庄里拥有一块鲜为人知的风动石，有果园、、户外登山、夏令营、鱼塘、菜地、有酒吧、餐厅、</a:t>
            </a:r>
            <a:r>
              <a:rPr lang="en-US" altLang="zh-CN" sz="1400" dirty="0">
                <a:latin typeface="微软雅黑" panose="020B0503020204020204" pitchFamily="34" charset="-122"/>
                <a:ea typeface="微软雅黑" panose="020B0503020204020204" pitchFamily="34" charset="-122"/>
                <a:sym typeface="幼圆" panose="02010509060101010101" pitchFamily="49" charset="-122"/>
              </a:rPr>
              <a:t>KTV</a:t>
            </a: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包厢，派对舞厅、棋牌室、露天茶座、客人可以在山庄、就餐、烧烤、品茶、钓鱼、玩牌、下棋、打乒乓球、羽毛球、台球。山庄四周树木茂盛，奇石林立、鸟儿叫声阵阵，更有香味迷人的多种花香。山庄适合亲友集会和全家人周末休闲，是团队培训和自驾车游爱好者的好去处。</a:t>
            </a:r>
          </a:p>
        </p:txBody>
      </p:sp>
      <p:sp>
        <p:nvSpPr>
          <p:cNvPr id="13" name="Text Box 8"/>
          <p:cNvSpPr>
            <a:spLocks noChangeArrowheads="1"/>
          </p:cNvSpPr>
          <p:nvPr/>
        </p:nvSpPr>
        <p:spPr bwMode="auto">
          <a:xfrm>
            <a:off x="6726237" y="869359"/>
            <a:ext cx="7034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r>
              <a:rPr lang="zh-CN" altLang="en-US" sz="2600" b="1" dirty="0">
                <a:latin typeface="微软雅黑" panose="020B0503020204020204" pitchFamily="34" charset="-122"/>
                <a:ea typeface="微软雅黑" panose="020B0503020204020204" pitchFamily="34" charset="-122"/>
                <a:sym typeface="幼圆" panose="02010509060101010101" pitchFamily="49" charset="-122"/>
              </a:rPr>
              <a:t>推荐</a:t>
            </a:r>
            <a:r>
              <a:rPr lang="zh-CN" altLang="en-US" sz="2600" b="1" dirty="0" smtClean="0">
                <a:latin typeface="微软雅黑" panose="020B0503020204020204" pitchFamily="34" charset="-122"/>
                <a:ea typeface="微软雅黑" panose="020B0503020204020204" pitchFamily="34" charset="-122"/>
                <a:sym typeface="幼圆" panose="02010509060101010101" pitchFamily="49" charset="-122"/>
              </a:rPr>
              <a:t>基地</a:t>
            </a:r>
            <a:r>
              <a:rPr lang="en-US" altLang="zh-CN" sz="2600" b="1" dirty="0" smtClean="0">
                <a:latin typeface="微软雅黑" panose="020B0503020204020204" pitchFamily="34" charset="-122"/>
                <a:ea typeface="微软雅黑" panose="020B0503020204020204" pitchFamily="34" charset="-122"/>
                <a:sym typeface="幼圆" panose="02010509060101010101" pitchFamily="49" charset="-122"/>
              </a:rPr>
              <a:t>4</a:t>
            </a:r>
            <a:r>
              <a:rPr lang="zh-CN" altLang="en-US" sz="2600" b="1" dirty="0">
                <a:latin typeface="微软雅黑" panose="020B0503020204020204" pitchFamily="34" charset="-122"/>
                <a:ea typeface="微软雅黑" panose="020B0503020204020204" pitchFamily="34" charset="-122"/>
                <a:sym typeface="幼圆" panose="02010509060101010101" pitchFamily="49" charset="-122"/>
              </a:rPr>
              <a:t>：厦门戎园山庄</a:t>
            </a:r>
          </a:p>
        </p:txBody>
      </p:sp>
      <p:grpSp>
        <p:nvGrpSpPr>
          <p:cNvPr id="14" name="组合 13"/>
          <p:cNvGrpSpPr/>
          <p:nvPr/>
        </p:nvGrpSpPr>
        <p:grpSpPr>
          <a:xfrm>
            <a:off x="0" y="96405"/>
            <a:ext cx="6318250" cy="1201738"/>
            <a:chOff x="3011488" y="2673350"/>
            <a:chExt cx="6318250" cy="1201738"/>
          </a:xfrm>
        </p:grpSpPr>
        <p:sp>
          <p:nvSpPr>
            <p:cNvPr id="15" name="Freeform 4"/>
            <p:cNvSpPr>
              <a:spLocks/>
            </p:cNvSpPr>
            <p:nvPr>
              <p:custDataLst>
                <p:tags r:id="rId1"/>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 name="Freeform 5"/>
            <p:cNvSpPr>
              <a:spLocks/>
            </p:cNvSpPr>
            <p:nvPr>
              <p:custDataLst>
                <p:tags r:id="rId2"/>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Rectangle 6"/>
            <p:cNvSpPr>
              <a:spLocks noChangeArrowheads="1"/>
            </p:cNvSpPr>
            <p:nvPr>
              <p:custDataLst>
                <p:tags r:id="rId3"/>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基地介绍（厦门）</a:t>
              </a:r>
              <a:endParaRPr lang="zh-CN" altLang="en-US" sz="3600" dirty="0">
                <a:solidFill>
                  <a:srgbClr val="333333"/>
                </a:solidFill>
                <a:ea typeface="微软雅黑" panose="020B0503020204020204" pitchFamily="34" charset="-122"/>
              </a:endParaRPr>
            </a:p>
          </p:txBody>
        </p:sp>
        <p:sp>
          <p:nvSpPr>
            <p:cNvPr id="18" name="Rectangle 7"/>
            <p:cNvSpPr>
              <a:spLocks noChangeArrowheads="1"/>
            </p:cNvSpPr>
            <p:nvPr>
              <p:custDataLst>
                <p:tags r:id="rId4"/>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pic>
        <p:nvPicPr>
          <p:cNvPr id="10" name="图片 9"/>
          <p:cNvPicPr>
            <a:picLocks noChangeAspect="1"/>
          </p:cNvPicPr>
          <p:nvPr/>
        </p:nvPicPr>
        <p:blipFill>
          <a:blip r:embed="rId6"/>
          <a:stretch>
            <a:fillRect/>
          </a:stretch>
        </p:blipFill>
        <p:spPr>
          <a:xfrm>
            <a:off x="6231752" y="1649433"/>
            <a:ext cx="3659699" cy="2504625"/>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7"/>
          <a:stretch>
            <a:fillRect/>
          </a:stretch>
        </p:blipFill>
        <p:spPr>
          <a:xfrm>
            <a:off x="1784351" y="1603774"/>
            <a:ext cx="3454871" cy="2550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2001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bwMode="auto">
          <a:xfrm>
            <a:off x="2305879" y="3063937"/>
            <a:ext cx="7106478" cy="3025775"/>
            <a:chOff x="0" y="0"/>
            <a:chExt cx="12515" cy="5265"/>
          </a:xfrm>
        </p:grpSpPr>
        <p:pic>
          <p:nvPicPr>
            <p:cNvPr id="5" name="Picture 11" descr="DSC_9704"/>
            <p:cNvPicPr>
              <a:picLocks noChangeAspect="1" noChangeArrowheads="1"/>
            </p:cNvPicPr>
            <p:nvPr/>
          </p:nvPicPr>
          <p:blipFill>
            <a:blip r:embed="rId7"/>
            <a:srcRect/>
            <a:stretch>
              <a:fillRect/>
            </a:stretch>
          </p:blipFill>
          <p:spPr bwMode="auto">
            <a:xfrm>
              <a:off x="6576" y="2660"/>
              <a:ext cx="5939" cy="2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2" descr="u=1444838068,754656348&amp;fm=52&amp;gp=0"/>
            <p:cNvPicPr>
              <a:picLocks noChangeAspect="1" noChangeArrowheads="1"/>
            </p:cNvPicPr>
            <p:nvPr/>
          </p:nvPicPr>
          <p:blipFill>
            <a:blip r:embed="rId8"/>
            <a:srcRect/>
            <a:stretch>
              <a:fillRect/>
            </a:stretch>
          </p:blipFill>
          <p:spPr bwMode="auto">
            <a:xfrm>
              <a:off x="0" y="2660"/>
              <a:ext cx="3626" cy="2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3" descr="u=1477832139,1970372471&amp;fm=52&amp;gp=0"/>
            <p:cNvPicPr>
              <a:picLocks noChangeAspect="1" noChangeArrowheads="1"/>
            </p:cNvPicPr>
            <p:nvPr/>
          </p:nvPicPr>
          <p:blipFill>
            <a:blip r:embed="rId9"/>
            <a:srcRect/>
            <a:stretch>
              <a:fillRect/>
            </a:stretch>
          </p:blipFill>
          <p:spPr bwMode="auto">
            <a:xfrm>
              <a:off x="3739" y="2660"/>
              <a:ext cx="2723" cy="2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4" descr="安溪志闽4"/>
            <p:cNvPicPr>
              <a:picLocks noChangeAspect="1" noChangeArrowheads="1"/>
            </p:cNvPicPr>
            <p:nvPr/>
          </p:nvPicPr>
          <p:blipFill>
            <a:blip r:embed="rId10"/>
            <a:srcRect/>
            <a:stretch>
              <a:fillRect/>
            </a:stretch>
          </p:blipFill>
          <p:spPr bwMode="auto">
            <a:xfrm>
              <a:off x="3723" y="30"/>
              <a:ext cx="2721" cy="2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5" descr="100"/>
            <p:cNvPicPr>
              <a:picLocks noChangeAspect="1" noChangeArrowheads="1"/>
            </p:cNvPicPr>
            <p:nvPr/>
          </p:nvPicPr>
          <p:blipFill>
            <a:blip r:embed="rId11"/>
            <a:srcRect/>
            <a:stretch>
              <a:fillRect/>
            </a:stretch>
          </p:blipFill>
          <p:spPr bwMode="auto">
            <a:xfrm>
              <a:off x="40" y="22"/>
              <a:ext cx="3570" cy="2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6" descr="QQ截图未命名"/>
            <p:cNvPicPr>
              <a:picLocks noChangeAspect="1" noChangeArrowheads="1"/>
            </p:cNvPicPr>
            <p:nvPr/>
          </p:nvPicPr>
          <p:blipFill>
            <a:blip r:embed="rId12"/>
            <a:srcRect/>
            <a:stretch>
              <a:fillRect/>
            </a:stretch>
          </p:blipFill>
          <p:spPr bwMode="auto">
            <a:xfrm>
              <a:off x="6557" y="0"/>
              <a:ext cx="2039" cy="2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7" descr="u=395524298,935088615&amp;fm=52&amp;gp=0"/>
            <p:cNvPicPr>
              <a:picLocks noChangeAspect="1" noChangeArrowheads="1"/>
            </p:cNvPicPr>
            <p:nvPr/>
          </p:nvPicPr>
          <p:blipFill>
            <a:blip r:embed="rId13"/>
            <a:srcRect/>
            <a:stretch>
              <a:fillRect/>
            </a:stretch>
          </p:blipFill>
          <p:spPr bwMode="auto">
            <a:xfrm>
              <a:off x="8712" y="33"/>
              <a:ext cx="3742" cy="2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2" name="Text Box 8"/>
          <p:cNvSpPr>
            <a:spLocks noChangeArrowheads="1"/>
          </p:cNvSpPr>
          <p:nvPr/>
        </p:nvSpPr>
        <p:spPr bwMode="auto">
          <a:xfrm>
            <a:off x="821635" y="1465117"/>
            <a:ext cx="1029176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400" b="1" dirty="0">
                <a:latin typeface="微软雅黑" panose="020B0503020204020204" pitchFamily="34" charset="-122"/>
                <a:ea typeface="微软雅黑" panose="020B0503020204020204" pitchFamily="34" charset="-122"/>
                <a:sym typeface="幼圆" panose="02010509060101010101" pitchFamily="49" charset="-122"/>
              </a:rPr>
              <a:t>   安溪志闽拓展训练基地  </a:t>
            </a: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位于福建省安溪市，是集生态旅游、野外探险、野营垂钓、极限运动等新型生态休闲度假区。空气格外清新，与繁发的都市形成强烈的对比是全封闭培训的最佳场所之一。基地设施齐备，属于场地与野外相结合的拓展训练基地，食宿标准为准二星级标准，可同时接待200 人训练。基地项目主要由室内、水上、野外等项目组成。水上项目有：潜水、武装泅渡、漂流、高台跳水、划艇等；野外项目有：野外生存、绝壁攀岩、穿越峡谷、丛林野战、高空滑索等。使受训者积极参与、勇于尝试、不断挑战。</a:t>
            </a:r>
            <a:endParaRPr lang="zh-CN" altLang="en-US" dirty="0">
              <a:latin typeface="微软雅黑" panose="020B0503020204020204" pitchFamily="34" charset="-122"/>
              <a:ea typeface="微软雅黑" panose="020B0503020204020204" pitchFamily="34" charset="-122"/>
            </a:endParaRPr>
          </a:p>
        </p:txBody>
      </p:sp>
      <p:sp>
        <p:nvSpPr>
          <p:cNvPr id="13" name="Text Box 8"/>
          <p:cNvSpPr>
            <a:spLocks noChangeArrowheads="1"/>
          </p:cNvSpPr>
          <p:nvPr/>
        </p:nvSpPr>
        <p:spPr bwMode="auto">
          <a:xfrm>
            <a:off x="7581948" y="939508"/>
            <a:ext cx="4024796"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r>
              <a:rPr lang="zh-CN" altLang="en-US" sz="2600" b="1" dirty="0">
                <a:latin typeface="微软雅黑" panose="020B0503020204020204" pitchFamily="34" charset="-122"/>
                <a:ea typeface="微软雅黑" panose="020B0503020204020204" pitchFamily="34" charset="-122"/>
                <a:sym typeface="幼圆" panose="02010509060101010101" pitchFamily="49" charset="-122"/>
              </a:rPr>
              <a:t>推荐</a:t>
            </a:r>
            <a:r>
              <a:rPr lang="zh-CN" altLang="en-US" sz="2600" b="1" dirty="0" smtClean="0">
                <a:latin typeface="微软雅黑" panose="020B0503020204020204" pitchFamily="34" charset="-122"/>
                <a:ea typeface="微软雅黑" panose="020B0503020204020204" pitchFamily="34" charset="-122"/>
                <a:sym typeface="幼圆" panose="02010509060101010101" pitchFamily="49" charset="-122"/>
              </a:rPr>
              <a:t>基地</a:t>
            </a:r>
            <a:r>
              <a:rPr lang="en-US" altLang="zh-CN" sz="2600" b="1" dirty="0" smtClean="0">
                <a:latin typeface="微软雅黑" panose="020B0503020204020204" pitchFamily="34" charset="-122"/>
                <a:ea typeface="微软雅黑" panose="020B0503020204020204" pitchFamily="34" charset="-122"/>
                <a:sym typeface="幼圆" panose="02010509060101010101" pitchFamily="49" charset="-122"/>
              </a:rPr>
              <a:t>6</a:t>
            </a:r>
            <a:r>
              <a:rPr lang="zh-CN" altLang="en-US" sz="2600" b="1" dirty="0" smtClean="0">
                <a:latin typeface="微软雅黑" panose="020B0503020204020204" pitchFamily="34" charset="-122"/>
                <a:ea typeface="微软雅黑" panose="020B0503020204020204" pitchFamily="34" charset="-122"/>
                <a:sym typeface="幼圆" panose="02010509060101010101" pitchFamily="49" charset="-122"/>
              </a:rPr>
              <a:t>：</a:t>
            </a:r>
            <a:r>
              <a:rPr lang="zh-CN" altLang="en-US" sz="2600" b="1" dirty="0">
                <a:latin typeface="微软雅黑" panose="020B0503020204020204" pitchFamily="34" charset="-122"/>
                <a:ea typeface="微软雅黑" panose="020B0503020204020204" pitchFamily="34" charset="-122"/>
                <a:sym typeface="幼圆" panose="02010509060101010101" pitchFamily="49" charset="-122"/>
              </a:rPr>
              <a:t>安溪志闽</a:t>
            </a:r>
            <a:endParaRPr lang="zh-CN" altLang="en-US"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0" y="96405"/>
            <a:ext cx="6318250" cy="1201738"/>
            <a:chOff x="3011488" y="2673350"/>
            <a:chExt cx="6318250" cy="1201738"/>
          </a:xfrm>
        </p:grpSpPr>
        <p:sp>
          <p:nvSpPr>
            <p:cNvPr id="15" name="Freeform 4"/>
            <p:cNvSpPr>
              <a:spLocks/>
            </p:cNvSpPr>
            <p:nvPr>
              <p:custDataLst>
                <p:tags r:id="rId1"/>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 name="Freeform 5"/>
            <p:cNvSpPr>
              <a:spLocks/>
            </p:cNvSpPr>
            <p:nvPr>
              <p:custDataLst>
                <p:tags r:id="rId2"/>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Rectangle 6"/>
            <p:cNvSpPr>
              <a:spLocks noChangeArrowheads="1"/>
            </p:cNvSpPr>
            <p:nvPr>
              <p:custDataLst>
                <p:tags r:id="rId3"/>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基地介绍（泉州）</a:t>
              </a:r>
              <a:endParaRPr lang="zh-CN" altLang="en-US" sz="3600" dirty="0">
                <a:solidFill>
                  <a:srgbClr val="333333"/>
                </a:solidFill>
                <a:ea typeface="微软雅黑" panose="020B0503020204020204" pitchFamily="34" charset="-122"/>
              </a:endParaRPr>
            </a:p>
          </p:txBody>
        </p:sp>
        <p:sp>
          <p:nvSpPr>
            <p:cNvPr id="18" name="Rectangle 7"/>
            <p:cNvSpPr>
              <a:spLocks noChangeArrowheads="1"/>
            </p:cNvSpPr>
            <p:nvPr>
              <p:custDataLst>
                <p:tags r:id="rId4"/>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2.2</a:t>
              </a:r>
              <a:endParaRPr lang="zh-CN" altLang="en-US" sz="4400" dirty="0">
                <a:solidFill>
                  <a:srgbClr val="FFFFFF"/>
                </a:solidFill>
                <a:ea typeface="微软雅黑" panose="020B0503020204020204" pitchFamily="34" charset="-122"/>
              </a:endParaRPr>
            </a:p>
          </p:txBody>
        </p:sp>
      </p:grpSp>
    </p:spTree>
    <p:extLst>
      <p:ext uri="{BB962C8B-B14F-4D97-AF65-F5344CB8AC3E}">
        <p14:creationId xmlns:p14="http://schemas.microsoft.com/office/powerpoint/2010/main" val="251848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3225"/>
            <a:ext cx="21859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1"/>
          <p:cNvSpPr txBox="1">
            <a:spLocks noChangeArrowheads="1"/>
          </p:cNvSpPr>
          <p:nvPr/>
        </p:nvSpPr>
        <p:spPr bwMode="auto">
          <a:xfrm>
            <a:off x="323919" y="1204119"/>
            <a:ext cx="63579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36563" indent="-436563"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946150" indent="-363538"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454150" indent="-288925"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2039938" indent="-293688"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622550" indent="-293688" defTabSz="1165225">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3079750" indent="-293688" defTabSz="1165225"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3536950" indent="-293688" defTabSz="1165225"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994150" indent="-293688" defTabSz="1165225"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4451350" indent="-293688" defTabSz="1165225"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Char char="•"/>
            </a:pPr>
            <a:r>
              <a:rPr lang="zh-CN" altLang="en-US" sz="3600" dirty="0">
                <a:latin typeface="微软雅黑" panose="020B0503020204020204" pitchFamily="34" charset="-122"/>
                <a:ea typeface="微软雅黑" panose="020B0503020204020204" pitchFamily="34" charset="-122"/>
                <a:sym typeface="微软雅黑" panose="020B0503020204020204" pitchFamily="34" charset="-122"/>
              </a:rPr>
              <a:t>备注</a:t>
            </a:r>
          </a:p>
        </p:txBody>
      </p:sp>
      <p:sp>
        <p:nvSpPr>
          <p:cNvPr id="6" name="矩形 3"/>
          <p:cNvSpPr>
            <a:spLocks noChangeArrowheads="1"/>
          </p:cNvSpPr>
          <p:nvPr/>
        </p:nvSpPr>
        <p:spPr bwMode="auto">
          <a:xfrm>
            <a:off x="824257" y="1815687"/>
            <a:ext cx="1019823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r>
              <a:rPr lang="en-US" altLang="zh-CN" sz="5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致组织者</a:t>
            </a:r>
          </a:p>
          <a:p>
            <a:pPr eaLnBrk="1" hangingPunct="1">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组织学员按规定时间准时于指定地点集合；</a:t>
            </a:r>
          </a:p>
          <a:p>
            <a:pPr eaLnBrk="1" hangingPunct="1">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强调各学员遵守时间（为保证整体活动有序进行，培训师会根据实际到场时间来安排和调整活动项目的顺序和数量）</a:t>
            </a:r>
          </a:p>
          <a:p>
            <a:pPr eaLnBrk="1" hangingPunct="1">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让各学员了解企业的训练目的和活动安排情况；</a:t>
            </a:r>
          </a:p>
          <a:p>
            <a:pPr eaLnBrk="1" hangingPunct="1">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通知学员在培训基地要服从培训师的安全提示和行政管理；</a:t>
            </a:r>
          </a:p>
          <a:p>
            <a:pPr eaLnBrk="1" hangingPunct="1"/>
            <a:r>
              <a:rPr lang="zh-CN" altLang="en-US" sz="16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★应带物品</a:t>
            </a:r>
          </a:p>
          <a:p>
            <a:pPr eaLnBrk="1" hangingPunct="1">
              <a:buFont typeface="Arial" panose="020B0604020202020204" pitchFamily="34" charset="0"/>
              <a:buChar char="•"/>
            </a:pPr>
            <a:r>
              <a:rPr lang="zh-CN" altLang="en-US" sz="16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请穿适合于户外活动的运动鞋，切勿穿皮鞋、凉鞋及高跟鞋，因为要分发服装，考虑到迷彩服可能会裤头过大，可自行配带一条皮带</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p>
          <a:p>
            <a:pPr eaLnBrk="1" hangingPunct="1">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戴眼镜的学员应备有防跌的眼睛架或准备小绳加固眼镜；</a:t>
            </a:r>
          </a:p>
          <a:p>
            <a:pPr eaLnBrk="1" hangingPunct="1">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考虑山上晚上比较寒冷，请做好御寒工作，备带保暖衣服；</a:t>
            </a:r>
            <a:endParaRPr lang="zh-CN" altLang="en-US"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r>
              <a:rPr lang="zh-CN" altLang="en-US" sz="16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注意事项</a:t>
            </a:r>
          </a:p>
          <a:p>
            <a:pPr eaLnBrk="1" hangingPunct="1">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培训期间，请不要离开您所在的小组单独活动，如有困难请向培训师或工作人员要求帮助</a:t>
            </a: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以免发生意外；培训期间，如遇身体不适，请及时向本队队长和培训师通报；在培训中请爱护自然环境；</a:t>
            </a:r>
          </a:p>
          <a:p>
            <a:pPr eaLnBrk="1" hangingPunct="1">
              <a:buFont typeface="Arial" panose="020B0604020202020204" pitchFamily="34" charset="0"/>
              <a:buChar char="•"/>
            </a:pPr>
            <a:r>
              <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活动进行过程当中，请勿携带坚硬物品，如小刀、领带夹、胸针等，以免意外受伤；根据自身情况携带私用药品；</a:t>
            </a:r>
            <a:endParaRPr lang="zh-CN" altLang="en-US" sz="2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 name="组合 6"/>
          <p:cNvGrpSpPr/>
          <p:nvPr/>
        </p:nvGrpSpPr>
        <p:grpSpPr>
          <a:xfrm>
            <a:off x="5873750" y="148431"/>
            <a:ext cx="6318250" cy="1201738"/>
            <a:chOff x="3011488" y="2673350"/>
            <a:chExt cx="6318250" cy="1201738"/>
          </a:xfrm>
        </p:grpSpPr>
        <p:sp>
          <p:nvSpPr>
            <p:cNvPr id="8" name="Freeform 4"/>
            <p:cNvSpPr>
              <a:spLocks/>
            </p:cNvSpPr>
            <p:nvPr>
              <p:custDataLst>
                <p:tags r:id="rId1"/>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 name="Freeform 5"/>
            <p:cNvSpPr>
              <a:spLocks/>
            </p:cNvSpPr>
            <p:nvPr>
              <p:custDataLst>
                <p:tags r:id="rId2"/>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 name="Rectangle 6"/>
            <p:cNvSpPr>
              <a:spLocks noChangeArrowheads="1"/>
            </p:cNvSpPr>
            <p:nvPr>
              <p:custDataLst>
                <p:tags r:id="rId3"/>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注意事项</a:t>
              </a:r>
              <a:endParaRPr lang="zh-CN" altLang="en-US" sz="3600" dirty="0">
                <a:solidFill>
                  <a:srgbClr val="333333"/>
                </a:solidFill>
                <a:ea typeface="微软雅黑" panose="020B0503020204020204" pitchFamily="34" charset="-122"/>
              </a:endParaRPr>
            </a:p>
          </p:txBody>
        </p:sp>
        <p:sp>
          <p:nvSpPr>
            <p:cNvPr id="11" name="Rectangle 7"/>
            <p:cNvSpPr>
              <a:spLocks noChangeArrowheads="1"/>
            </p:cNvSpPr>
            <p:nvPr>
              <p:custDataLst>
                <p:tags r:id="rId4"/>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2.3</a:t>
              </a:r>
              <a:endParaRPr lang="zh-CN" altLang="en-US" sz="4400" dirty="0">
                <a:solidFill>
                  <a:srgbClr val="FFFFFF"/>
                </a:solidFill>
                <a:ea typeface="微软雅黑" panose="020B0503020204020204" pitchFamily="34" charset="-122"/>
              </a:endParaRPr>
            </a:p>
          </p:txBody>
        </p:sp>
      </p:grpSp>
    </p:spTree>
    <p:extLst>
      <p:ext uri="{BB962C8B-B14F-4D97-AF65-F5344CB8AC3E}">
        <p14:creationId xmlns:p14="http://schemas.microsoft.com/office/powerpoint/2010/main" val="1894650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KSO_Shape"/>
          <p:cNvSpPr/>
          <p:nvPr/>
        </p:nvSpPr>
        <p:spPr>
          <a:xfrm>
            <a:off x="1944424" y="2054341"/>
            <a:ext cx="6937835" cy="2013567"/>
          </a:xfrm>
          <a:custGeom>
            <a:avLst/>
            <a:gdLst>
              <a:gd name="connsiteX0" fmla="*/ 33069 w 432472"/>
              <a:gd name="connsiteY0" fmla="*/ 0 h 216024"/>
              <a:gd name="connsiteX1" fmla="*/ 399403 w 432472"/>
              <a:gd name="connsiteY1" fmla="*/ 0 h 216024"/>
              <a:gd name="connsiteX2" fmla="*/ 415479 w 432472"/>
              <a:gd name="connsiteY2" fmla="*/ 23844 h 216024"/>
              <a:gd name="connsiteX3" fmla="*/ 432472 w 432472"/>
              <a:gd name="connsiteY3" fmla="*/ 108013 h 216024"/>
              <a:gd name="connsiteX4" fmla="*/ 415479 w 432472"/>
              <a:gd name="connsiteY4" fmla="*/ 192182 h 216024"/>
              <a:gd name="connsiteX5" fmla="*/ 399405 w 432472"/>
              <a:gd name="connsiteY5" fmla="*/ 216024 h 216024"/>
              <a:gd name="connsiteX6" fmla="*/ 33068 w 432472"/>
              <a:gd name="connsiteY6" fmla="*/ 216024 h 216024"/>
              <a:gd name="connsiteX7" fmla="*/ 16993 w 432472"/>
              <a:gd name="connsiteY7" fmla="*/ 192182 h 216024"/>
              <a:gd name="connsiteX8" fmla="*/ 0 w 432472"/>
              <a:gd name="connsiteY8" fmla="*/ 108013 h 216024"/>
              <a:gd name="connsiteX9" fmla="*/ 16993 w 432472"/>
              <a:gd name="connsiteY9" fmla="*/ 23844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472" h="216024">
                <a:moveTo>
                  <a:pt x="33069" y="0"/>
                </a:moveTo>
                <a:lnTo>
                  <a:pt x="399403" y="0"/>
                </a:lnTo>
                <a:lnTo>
                  <a:pt x="415479" y="23844"/>
                </a:lnTo>
                <a:cubicBezTo>
                  <a:pt x="426421" y="49714"/>
                  <a:pt x="432472" y="78157"/>
                  <a:pt x="432472" y="108013"/>
                </a:cubicBezTo>
                <a:cubicBezTo>
                  <a:pt x="432472" y="137869"/>
                  <a:pt x="426421" y="166312"/>
                  <a:pt x="415479" y="192182"/>
                </a:cubicBezTo>
                <a:lnTo>
                  <a:pt x="399405" y="216024"/>
                </a:lnTo>
                <a:lnTo>
                  <a:pt x="33068" y="216024"/>
                </a:lnTo>
                <a:lnTo>
                  <a:pt x="16993" y="192182"/>
                </a:lnTo>
                <a:cubicBezTo>
                  <a:pt x="6051" y="166312"/>
                  <a:pt x="0" y="137869"/>
                  <a:pt x="0" y="108013"/>
                </a:cubicBezTo>
                <a:cubicBezTo>
                  <a:pt x="0" y="78157"/>
                  <a:pt x="6051" y="49714"/>
                  <a:pt x="16993" y="23844"/>
                </a:cubicBezTo>
                <a:close/>
              </a:path>
            </a:pathLst>
          </a:custGeom>
          <a:solidFill>
            <a:schemeClr val="accent2">
              <a:lumMod val="60000"/>
              <a:lumOff val="40000"/>
            </a:schemeClr>
          </a:solidFill>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pic>
        <p:nvPicPr>
          <p:cNvPr id="5" name="Picture 9" descr="海风_副本"/>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386" y="2015940"/>
            <a:ext cx="2197591" cy="27665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3245437" y="2135017"/>
            <a:ext cx="5398362" cy="1754326"/>
          </a:xfrm>
          <a:prstGeom prst="rect">
            <a:avLst/>
          </a:prstGeom>
          <a:noFill/>
        </p:spPr>
        <p:txBody>
          <a:bodyPr wrap="square" rtlCol="0">
            <a:spAutoFit/>
          </a:bodyPr>
          <a:lstStyle/>
          <a:p>
            <a:pPr marL="285750" indent="-285750">
              <a:buFont typeface="Wingdings" panose="05000000000000000000" pitchFamily="2" charset="2"/>
              <a:buChar char="u"/>
            </a:pPr>
            <a:r>
              <a:rPr lang="zh-CN" altLang="en-US" dirty="0" smtClean="0">
                <a:latin typeface="微软雅黑" panose="020B0503020204020204" pitchFamily="34" charset="-122"/>
                <a:ea typeface="微软雅黑" panose="020B0503020204020204" pitchFamily="34" charset="-122"/>
              </a:rPr>
              <a:t>海峡英才网 团队引导师</a:t>
            </a:r>
          </a:p>
          <a:p>
            <a:pPr marL="285750" indent="-285750">
              <a:buFont typeface="Wingdings" panose="05000000000000000000" pitchFamily="2" charset="2"/>
              <a:buChar char="u"/>
            </a:pPr>
            <a:r>
              <a:rPr lang="zh-CN" altLang="en-US" dirty="0" smtClean="0">
                <a:latin typeface="微软雅黑" panose="020B0503020204020204" pitchFamily="34" charset="-122"/>
                <a:ea typeface="微软雅黑" panose="020B0503020204020204" pitchFamily="34" charset="-122"/>
              </a:rPr>
              <a:t>海西思享汇体验研究中心    联合创始人</a:t>
            </a:r>
          </a:p>
          <a:p>
            <a:pPr marL="285750" indent="-285750">
              <a:buFont typeface="Wingdings" panose="05000000000000000000" pitchFamily="2" charset="2"/>
              <a:buChar char="u"/>
            </a:pPr>
            <a:r>
              <a:rPr lang="zh-CN" altLang="en-US" dirty="0" smtClean="0">
                <a:latin typeface="微软雅黑" panose="020B0503020204020204" pitchFamily="34" charset="-122"/>
                <a:ea typeface="微软雅黑" panose="020B0503020204020204" pitchFamily="34" charset="-122"/>
              </a:rPr>
              <a:t>国家人力资源与社会保障部认证沙盘引导师</a:t>
            </a:r>
          </a:p>
          <a:p>
            <a:pPr marL="285750" indent="-285750">
              <a:buFont typeface="Wingdings" panose="05000000000000000000" pitchFamily="2" charset="2"/>
              <a:buChar char="u"/>
            </a:pPr>
            <a:r>
              <a:rPr lang="zh-CN" altLang="en-US" dirty="0" smtClean="0">
                <a:latin typeface="微软雅黑" panose="020B0503020204020204" pitchFamily="34" charset="-122"/>
                <a:ea typeface="微软雅黑" panose="020B0503020204020204" pitchFamily="34" charset="-122"/>
              </a:rPr>
              <a:t>团队建设与管理教练</a:t>
            </a:r>
          </a:p>
          <a:p>
            <a:pPr marL="285750" indent="-285750">
              <a:buFont typeface="Wingdings" panose="05000000000000000000" pitchFamily="2" charset="2"/>
              <a:buChar char="u"/>
            </a:pPr>
            <a:r>
              <a:rPr lang="zh-CN" altLang="en-US" dirty="0" smtClean="0">
                <a:latin typeface="微软雅黑" panose="020B0503020204020204" pitchFamily="34" charset="-122"/>
                <a:ea typeface="微软雅黑" panose="020B0503020204020204" pitchFamily="34" charset="-122"/>
              </a:rPr>
              <a:t>中国企业新锐培训师百强</a:t>
            </a:r>
          </a:p>
          <a:p>
            <a:pPr marL="285750" indent="-285750">
              <a:buFont typeface="Wingdings" panose="05000000000000000000" pitchFamily="2" charset="2"/>
              <a:buChar char="u"/>
            </a:pPr>
            <a:r>
              <a:rPr lang="zh-CN" altLang="en-US" dirty="0" smtClean="0">
                <a:latin typeface="微软雅黑" panose="020B0503020204020204" pitchFamily="34" charset="-122"/>
                <a:ea typeface="微软雅黑" panose="020B0503020204020204" pitchFamily="34" charset="-122"/>
              </a:rPr>
              <a:t>北大、清华、厦大等高校总裁班特约团队引导师</a:t>
            </a:r>
            <a:endParaRPr lang="zh-CN" altLang="en-US" dirty="0">
              <a:latin typeface="微软雅黑" panose="020B0503020204020204" pitchFamily="34" charset="-122"/>
              <a:ea typeface="微软雅黑" panose="020B0503020204020204" pitchFamily="34" charset="-122"/>
            </a:endParaRPr>
          </a:p>
        </p:txBody>
      </p:sp>
      <p:sp>
        <p:nvSpPr>
          <p:cNvPr id="7" name="矩形 6"/>
          <p:cNvSpPr/>
          <p:nvPr/>
        </p:nvSpPr>
        <p:spPr>
          <a:xfrm>
            <a:off x="3245437" y="4277538"/>
            <a:ext cx="8708340" cy="1323439"/>
          </a:xfrm>
          <a:prstGeom prst="rect">
            <a:avLst/>
          </a:prstGeom>
        </p:spPr>
        <p:txBody>
          <a:bodyPr wrap="square">
            <a:spAutoFit/>
          </a:bodyPr>
          <a:lstStyle/>
          <a:p>
            <a:r>
              <a:rPr lang="zh-CN" altLang="en-US" sz="1600" b="1" dirty="0" smtClean="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海风（林海忠）老师是优秀的团队引导师、团队建设与管理教练。</a:t>
            </a:r>
            <a:r>
              <a:rPr lang="zh-CN" altLang="en-US" sz="1600" b="1"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同时对于电商行业有丰富的培训经验，是阿里巴巴集团闽汕地区网商训练营的高级培训教练</a:t>
            </a:r>
            <a:r>
              <a:rPr lang="zh-CN" altLang="en-US"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。在超过</a:t>
            </a:r>
            <a:r>
              <a:rPr lang="en-US" altLang="zh-CN"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年的培训生涯中，积累了超过</a:t>
            </a:r>
            <a:r>
              <a:rPr lang="en-US" altLang="zh-CN"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4000</a:t>
            </a:r>
            <a:r>
              <a:rPr lang="zh-CN" altLang="en-US"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学时</a:t>
            </a:r>
            <a:r>
              <a:rPr lang="en-US" altLang="zh-CN"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700</a:t>
            </a:r>
            <a:r>
              <a:rPr lang="zh-CN" altLang="en-US"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多场及</a:t>
            </a:r>
            <a:r>
              <a:rPr lang="en-US" altLang="zh-CN"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500</a:t>
            </a:r>
            <a:r>
              <a:rPr lang="zh-CN" altLang="en-US"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多家企事业单位体验式培训授课经验，受训人员不低于</a:t>
            </a:r>
            <a:r>
              <a:rPr lang="en-US" altLang="zh-CN"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30000</a:t>
            </a:r>
            <a:r>
              <a:rPr lang="zh-CN" altLang="en-US" sz="1600" b="1"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人。曾历任多家行业企业的项目经理、市场总监、培训总监、团队负责人、团队顾问、特聘讲师。</a:t>
            </a:r>
            <a:endParaRPr lang="zh-CN" altLang="en-US" sz="1600" dirty="0"/>
          </a:p>
        </p:txBody>
      </p:sp>
      <p:sp>
        <p:nvSpPr>
          <p:cNvPr id="8" name="KSO_Shape"/>
          <p:cNvSpPr>
            <a:spLocks/>
          </p:cNvSpPr>
          <p:nvPr/>
        </p:nvSpPr>
        <p:spPr bwMode="auto">
          <a:xfrm flipH="1">
            <a:off x="9611783" y="807724"/>
            <a:ext cx="2580217" cy="2416431"/>
          </a:xfrm>
          <a:custGeom>
            <a:avLst/>
            <a:gdLst>
              <a:gd name="T0" fmla="*/ 0 w 8970958"/>
              <a:gd name="T1" fmla="*/ 599920 h 8375651"/>
              <a:gd name="T2" fmla="*/ 300757 w 8970958"/>
              <a:gd name="T3" fmla="*/ 599920 h 8375651"/>
              <a:gd name="T4" fmla="*/ 300757 w 8970958"/>
              <a:gd name="T5" fmla="*/ 1680923 h 8375651"/>
              <a:gd name="T6" fmla="*/ 0 w 8970958"/>
              <a:gd name="T7" fmla="*/ 1680923 h 8375651"/>
              <a:gd name="T8" fmla="*/ 982536 w 8970958"/>
              <a:gd name="T9" fmla="*/ 0 h 8375651"/>
              <a:gd name="T10" fmla="*/ 1076703 w 8970958"/>
              <a:gd name="T11" fmla="*/ 47488 h 8375651"/>
              <a:gd name="T12" fmla="*/ 1124163 w 8970958"/>
              <a:gd name="T13" fmla="*/ 600007 h 8375651"/>
              <a:gd name="T14" fmla="*/ 1593490 w 8970958"/>
              <a:gd name="T15" fmla="*/ 600007 h 8375651"/>
              <a:gd name="T16" fmla="*/ 1751690 w 8970958"/>
              <a:gd name="T17" fmla="*/ 654279 h 8375651"/>
              <a:gd name="T18" fmla="*/ 1799150 w 8970958"/>
              <a:gd name="T19" fmla="*/ 828401 h 8375651"/>
              <a:gd name="T20" fmla="*/ 1789357 w 8970958"/>
              <a:gd name="T21" fmla="*/ 957297 h 8375651"/>
              <a:gd name="T22" fmla="*/ 1170117 w 8970958"/>
              <a:gd name="T23" fmla="*/ 1680923 h 8375651"/>
              <a:gd name="T24" fmla="*/ 750510 w 8970958"/>
              <a:gd name="T25" fmla="*/ 1570872 h 8375651"/>
              <a:gd name="T26" fmla="*/ 487596 w 8970958"/>
              <a:gd name="T27" fmla="*/ 1498509 h 8375651"/>
              <a:gd name="T28" fmla="*/ 420550 w 8970958"/>
              <a:gd name="T29" fmla="*/ 1498509 h 8375651"/>
              <a:gd name="T30" fmla="*/ 420550 w 8970958"/>
              <a:gd name="T31" fmla="*/ 618097 h 8375651"/>
              <a:gd name="T32" fmla="*/ 840910 w 8970958"/>
              <a:gd name="T33" fmla="*/ 186183 h 8375651"/>
              <a:gd name="T34" fmla="*/ 982536 w 8970958"/>
              <a:gd name="T35" fmla="*/ 0 h 83756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70958" h="8375651">
                <a:moveTo>
                  <a:pt x="0" y="2989262"/>
                </a:moveTo>
                <a:lnTo>
                  <a:pt x="1498600" y="2989262"/>
                </a:lnTo>
                <a:lnTo>
                  <a:pt x="1498600" y="8375650"/>
                </a:lnTo>
                <a:lnTo>
                  <a:pt x="0" y="8375650"/>
                </a:lnTo>
                <a:lnTo>
                  <a:pt x="0" y="2989262"/>
                </a:lnTo>
                <a:close/>
                <a:moveTo>
                  <a:pt x="4895750" y="0"/>
                </a:moveTo>
                <a:cubicBezTo>
                  <a:pt x="5094695" y="11268"/>
                  <a:pt x="5244843" y="93898"/>
                  <a:pt x="5364961" y="236622"/>
                </a:cubicBezTo>
                <a:cubicBezTo>
                  <a:pt x="5751590" y="691085"/>
                  <a:pt x="5717807" y="1686398"/>
                  <a:pt x="5601443" y="2989694"/>
                </a:cubicBezTo>
                <a:cubicBezTo>
                  <a:pt x="5601443" y="2989694"/>
                  <a:pt x="5601443" y="2989694"/>
                  <a:pt x="7939989" y="2989694"/>
                </a:cubicBezTo>
                <a:cubicBezTo>
                  <a:pt x="8138935" y="2989694"/>
                  <a:pt x="8499289" y="3008474"/>
                  <a:pt x="8728264" y="3260119"/>
                </a:cubicBezTo>
                <a:cubicBezTo>
                  <a:pt x="8915948" y="3462937"/>
                  <a:pt x="8994775" y="3770921"/>
                  <a:pt x="8964746" y="4127731"/>
                </a:cubicBezTo>
                <a:cubicBezTo>
                  <a:pt x="8964746" y="4127731"/>
                  <a:pt x="8964746" y="4127731"/>
                  <a:pt x="8915948" y="4769990"/>
                </a:cubicBezTo>
                <a:cubicBezTo>
                  <a:pt x="8690727" y="7680810"/>
                  <a:pt x="8638175" y="8375651"/>
                  <a:pt x="5830418" y="8375651"/>
                </a:cubicBezTo>
                <a:cubicBezTo>
                  <a:pt x="4580440" y="8375651"/>
                  <a:pt x="4133752" y="8078935"/>
                  <a:pt x="3739615" y="7827290"/>
                </a:cubicBezTo>
                <a:cubicBezTo>
                  <a:pt x="3420551" y="7624472"/>
                  <a:pt x="3169054" y="7466724"/>
                  <a:pt x="2429578" y="7466724"/>
                </a:cubicBezTo>
                <a:cubicBezTo>
                  <a:pt x="2429578" y="7466724"/>
                  <a:pt x="2429578" y="7466724"/>
                  <a:pt x="2095500" y="7466724"/>
                </a:cubicBezTo>
                <a:cubicBezTo>
                  <a:pt x="2095500" y="7466724"/>
                  <a:pt x="2095500" y="7466724"/>
                  <a:pt x="2095500" y="3079836"/>
                </a:cubicBezTo>
                <a:cubicBezTo>
                  <a:pt x="3889762" y="2662932"/>
                  <a:pt x="4043663" y="1660107"/>
                  <a:pt x="4190057" y="927707"/>
                </a:cubicBezTo>
                <a:cubicBezTo>
                  <a:pt x="4276392" y="492023"/>
                  <a:pt x="4377741" y="0"/>
                  <a:pt x="4895750" y="0"/>
                </a:cubicBezTo>
                <a:close/>
              </a:path>
            </a:pathLst>
          </a:custGeom>
          <a:solidFill>
            <a:srgbClr val="C55A11"/>
          </a:solidFill>
          <a:ln>
            <a:noFill/>
          </a:ln>
        </p:spPr>
        <p:txBody>
          <a:bodyPr anchor="ctr" anchorCtr="1"/>
          <a:lstStyle/>
          <a:p>
            <a:endParaRPr lang="zh-CN" altLang="en-US"/>
          </a:p>
        </p:txBody>
      </p:sp>
      <p:grpSp>
        <p:nvGrpSpPr>
          <p:cNvPr id="9" name="组合 8"/>
          <p:cNvGrpSpPr/>
          <p:nvPr/>
        </p:nvGrpSpPr>
        <p:grpSpPr>
          <a:xfrm>
            <a:off x="0" y="172995"/>
            <a:ext cx="6318250" cy="1201738"/>
            <a:chOff x="3011488" y="2673350"/>
            <a:chExt cx="6318250" cy="1201738"/>
          </a:xfrm>
        </p:grpSpPr>
        <p:sp>
          <p:nvSpPr>
            <p:cNvPr id="10" name="Freeform 4"/>
            <p:cNvSpPr>
              <a:spLocks/>
            </p:cNvSpPr>
            <p:nvPr>
              <p:custDataLst>
                <p:tags r:id="rId1"/>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 name="Freeform 5"/>
            <p:cNvSpPr>
              <a:spLocks/>
            </p:cNvSpPr>
            <p:nvPr>
              <p:custDataLst>
                <p:tags r:id="rId2"/>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 name="Rectangle 6"/>
            <p:cNvSpPr>
              <a:spLocks noChangeArrowheads="1"/>
            </p:cNvSpPr>
            <p:nvPr>
              <p:custDataLst>
                <p:tags r:id="rId3"/>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讲师介绍</a:t>
              </a:r>
              <a:endParaRPr lang="zh-CN" altLang="en-US" sz="3600" dirty="0">
                <a:solidFill>
                  <a:srgbClr val="333333"/>
                </a:solidFill>
                <a:ea typeface="微软雅黑" panose="020B0503020204020204" pitchFamily="34" charset="-122"/>
              </a:endParaRPr>
            </a:p>
          </p:txBody>
        </p:sp>
        <p:sp>
          <p:nvSpPr>
            <p:cNvPr id="13" name="Rectangle 7"/>
            <p:cNvSpPr>
              <a:spLocks noChangeArrowheads="1"/>
            </p:cNvSpPr>
            <p:nvPr>
              <p:custDataLst>
                <p:tags r:id="rId4"/>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2.4</a:t>
              </a:r>
              <a:endParaRPr lang="zh-CN" altLang="en-US" sz="4400" dirty="0">
                <a:solidFill>
                  <a:srgbClr val="FFFFFF"/>
                </a:solidFill>
                <a:ea typeface="微软雅黑" panose="020B0503020204020204" pitchFamily="34" charset="-122"/>
              </a:endParaRPr>
            </a:p>
          </p:txBody>
        </p:sp>
      </p:grpSp>
    </p:spTree>
    <p:extLst>
      <p:ext uri="{BB962C8B-B14F-4D97-AF65-F5344CB8AC3E}">
        <p14:creationId xmlns:p14="http://schemas.microsoft.com/office/powerpoint/2010/main" val="1581113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05508" y="1619845"/>
            <a:ext cx="12086492" cy="4751138"/>
          </a:xfrm>
          <a:prstGeom prst="rect">
            <a:avLst/>
          </a:prstGeom>
          <a:ln>
            <a:miter lim="800000"/>
            <a:headEnd/>
            <a:tailEnd/>
          </a:ln>
        </p:spPr>
        <p:txBody>
          <a:bodyPr vert="horz" lIns="164348" tIns="82174" rIns="164348" bIns="8217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defRPr/>
            </a:pPr>
            <a:r>
              <a:rPr lang="zh-CN" altLang="en-US" sz="1100" dirty="0" smtClean="0">
                <a:latin typeface="微软雅黑" pitchFamily="34" charset="-122"/>
                <a:ea typeface="微软雅黑" pitchFamily="34" charset="-122"/>
                <a:sym typeface="微软雅黑" pitchFamily="34" charset="-122"/>
              </a:rPr>
              <a:t>电商行业：阿里巴巴网商训练营、361度电商部、九牧集团电商部、安踏体育、才子服饰、七匹狼、阿迪达斯、特步、乔丹体育</a:t>
            </a:r>
          </a:p>
          <a:p>
            <a:pPr marL="342900" indent="-342900">
              <a:lnSpc>
                <a:spcPct val="150000"/>
              </a:lnSpc>
              <a:defRPr/>
            </a:pPr>
            <a:r>
              <a:rPr lang="zh-CN" altLang="en-US" sz="1100" dirty="0" smtClean="0">
                <a:latin typeface="微软雅黑" pitchFamily="34" charset="-122"/>
                <a:ea typeface="微软雅黑" pitchFamily="34" charset="-122"/>
                <a:sym typeface="微软雅黑" pitchFamily="34" charset="-122"/>
              </a:rPr>
              <a:t>快消品：百事可乐、惠尔康、丹夫集团、麦当劳、必维国际；</a:t>
            </a:r>
          </a:p>
          <a:p>
            <a:pPr marL="342900" indent="-342900">
              <a:lnSpc>
                <a:spcPct val="150000"/>
              </a:lnSpc>
              <a:defRPr/>
            </a:pPr>
            <a:r>
              <a:rPr lang="zh-CN" altLang="en-US" sz="1100" dirty="0" smtClean="0">
                <a:latin typeface="微软雅黑" pitchFamily="34" charset="-122"/>
                <a:ea typeface="微软雅黑" pitchFamily="34" charset="-122"/>
                <a:sym typeface="微软雅黑" pitchFamily="34" charset="-122"/>
              </a:rPr>
              <a:t>医疗物流：锐珂医疗、金日制药、拜耳医药、伟什医药、登特口腔、安利、航空港地勤灿坤集团、中邮物流、顺丰速运、比洋国际物流、中舜、德邦物流、旭盈、慕佰仕物流、火炬物流、海翼物流；</a:t>
            </a:r>
          </a:p>
          <a:p>
            <a:pPr marL="342900" indent="-342900">
              <a:lnSpc>
                <a:spcPct val="150000"/>
              </a:lnSpc>
              <a:defRPr/>
            </a:pPr>
            <a:r>
              <a:rPr lang="zh-CN" altLang="en-US" sz="1100" dirty="0" smtClean="0">
                <a:latin typeface="微软雅黑" pitchFamily="34" charset="-122"/>
                <a:ea typeface="微软雅黑" pitchFamily="34" charset="-122"/>
                <a:sym typeface="微软雅黑" pitchFamily="34" charset="-122"/>
              </a:rPr>
              <a:t>教育行业：彼昂教育、德安信会计、世纪蓝海、康桥幼儿园、晋江东石镇教委、厦门大学、厦门医高专、中国农业大学、中国矿业大学、集美大学、福州大学、福建工程学院、福建农林大学、海沧中学；</a:t>
            </a:r>
          </a:p>
          <a:p>
            <a:pPr marL="342900" indent="-342900">
              <a:lnSpc>
                <a:spcPct val="150000"/>
              </a:lnSpc>
              <a:defRPr/>
            </a:pPr>
            <a:r>
              <a:rPr lang="zh-CN" altLang="en-US" sz="1100" dirty="0" smtClean="0">
                <a:latin typeface="微软雅黑" pitchFamily="34" charset="-122"/>
                <a:ea typeface="微软雅黑" pitchFamily="34" charset="-122"/>
                <a:sym typeface="微软雅黑" pitchFamily="34" charset="-122"/>
              </a:rPr>
              <a:t>地产行业：万盛集团、欣居房地产、远南建设、禹洲地产、万益广场、志高房产、融侨地产、阳光城地产、世欧房产、特房；</a:t>
            </a:r>
          </a:p>
          <a:p>
            <a:pPr marL="342900" indent="-342900">
              <a:lnSpc>
                <a:spcPct val="150000"/>
              </a:lnSpc>
              <a:defRPr/>
            </a:pPr>
            <a:r>
              <a:rPr lang="zh-CN" altLang="en-US" sz="1100" dirty="0" smtClean="0">
                <a:latin typeface="微软雅黑" pitchFamily="34" charset="-122"/>
                <a:ea typeface="微软雅黑" pitchFamily="34" charset="-122"/>
                <a:sym typeface="微软雅黑" pitchFamily="34" charset="-122"/>
              </a:rPr>
              <a:t>通讯其他：中国电信、中国联通、国贸集团、港务集团、厦门水务集团、厦工机械、夏商集团、厦门团市委、厦门总工会、福州水口电站、集美电业局、海沧电业局、集美共青团、晋江新农合、中禹水利水电、国家电网、海投供应链、厦门经贸集团</a:t>
            </a:r>
            <a:r>
              <a:rPr lang="en-US" sz="1100" dirty="0" smtClean="0">
                <a:ea typeface="微软雅黑" pitchFamily="34" charset="-122"/>
                <a:sym typeface="微软雅黑" pitchFamily="34" charset="-122"/>
              </a:rPr>
              <a:t>……</a:t>
            </a:r>
            <a:r>
              <a:rPr lang="en-US" sz="1100" dirty="0" smtClean="0">
                <a:latin typeface="微软雅黑" pitchFamily="34" charset="-122"/>
                <a:ea typeface="微软雅黑" pitchFamily="34" charset="-122"/>
                <a:sym typeface="微软雅黑" pitchFamily="34" charset="-122"/>
              </a:rPr>
              <a:t>I</a:t>
            </a:r>
          </a:p>
          <a:p>
            <a:pPr marL="342900" indent="-342900">
              <a:lnSpc>
                <a:spcPct val="150000"/>
              </a:lnSpc>
              <a:defRPr/>
            </a:pPr>
            <a:r>
              <a:rPr lang="zh-CN" altLang="en-US" sz="1100" dirty="0" smtClean="0">
                <a:latin typeface="微软雅黑" pitchFamily="34" charset="-122"/>
                <a:ea typeface="微软雅黑" pitchFamily="34" charset="-122"/>
                <a:sym typeface="微软雅黑" pitchFamily="34" charset="-122"/>
              </a:rPr>
              <a:t>IT行业：智业软件、巨龙软件、福富软件、珍爱网、</a:t>
            </a:r>
            <a:r>
              <a:rPr lang="en-US" sz="1100" dirty="0" smtClean="0">
                <a:latin typeface="微软雅黑" pitchFamily="34" charset="-122"/>
                <a:ea typeface="微软雅黑" pitchFamily="34" charset="-122"/>
                <a:sym typeface="微软雅黑" pitchFamily="34" charset="-122"/>
              </a:rPr>
              <a:t>35</a:t>
            </a:r>
            <a:r>
              <a:rPr lang="zh-CN" altLang="en-US" sz="1100" dirty="0" smtClean="0">
                <a:latin typeface="微软雅黑" pitchFamily="34" charset="-122"/>
                <a:ea typeface="微软雅黑" pitchFamily="34" charset="-122"/>
                <a:sym typeface="微软雅黑" pitchFamily="34" charset="-122"/>
              </a:rPr>
              <a:t>互联、极致游戏、网骏科技、亿联网络、星网锐捷、新大陆集团、美亚柏科、科华恒盛</a:t>
            </a:r>
          </a:p>
          <a:p>
            <a:pPr marL="342900" indent="-342900">
              <a:lnSpc>
                <a:spcPct val="150000"/>
              </a:lnSpc>
              <a:defRPr/>
            </a:pPr>
            <a:r>
              <a:rPr lang="zh-CN" altLang="en-US" sz="1100" dirty="0" smtClean="0">
                <a:latin typeface="微软雅黑" pitchFamily="34" charset="-122"/>
                <a:ea typeface="微软雅黑" pitchFamily="34" charset="-122"/>
                <a:sym typeface="微软雅黑" pitchFamily="34" charset="-122"/>
              </a:rPr>
              <a:t>生产行业：联想、三安光电集团、立林科技、奇诺电子、立达信、凯斯达电子、玉晶光电；思齐贸易、咏仕服饰、豪行服饰、德尔惠、姚明织带、德化耀胜钢化玻璃、捷昕精密科技、新凯复材、无锡康霸、安联、盈众汽车、超大集团、恒安集团、雅特力、瑞尔特卫浴、威迪亚卫浴、建松电器；巴斯夫、联合利华、</a:t>
            </a:r>
            <a:r>
              <a:rPr lang="en-US" sz="1100" dirty="0" smtClean="0">
                <a:latin typeface="微软雅黑" pitchFamily="34" charset="-122"/>
                <a:ea typeface="微软雅黑" pitchFamily="34" charset="-122"/>
                <a:sym typeface="微软雅黑" pitchFamily="34" charset="-122"/>
              </a:rPr>
              <a:t>ABB</a:t>
            </a:r>
            <a:r>
              <a:rPr lang="zh-CN" altLang="en-US" sz="1100" dirty="0" smtClean="0">
                <a:latin typeface="微软雅黑" pitchFamily="34" charset="-122"/>
                <a:ea typeface="微软雅黑" pitchFamily="34" charset="-122"/>
                <a:sym typeface="微软雅黑" pitchFamily="34" charset="-122"/>
              </a:rPr>
              <a:t>、西门子、</a:t>
            </a:r>
            <a:r>
              <a:rPr lang="en-US" sz="1100" dirty="0" smtClean="0">
                <a:latin typeface="微软雅黑" pitchFamily="34" charset="-122"/>
                <a:ea typeface="微软雅黑" pitchFamily="34" charset="-122"/>
                <a:sym typeface="微软雅黑" pitchFamily="34" charset="-122"/>
              </a:rPr>
              <a:t>DELL</a:t>
            </a:r>
            <a:r>
              <a:rPr lang="zh-CN" altLang="en-US" sz="1100" dirty="0" smtClean="0">
                <a:latin typeface="微软雅黑" pitchFamily="34" charset="-122"/>
                <a:ea typeface="微软雅黑" pitchFamily="34" charset="-122"/>
                <a:sym typeface="微软雅黑" pitchFamily="34" charset="-122"/>
              </a:rPr>
              <a:t>、</a:t>
            </a:r>
            <a:r>
              <a:rPr lang="en-US" sz="1100" dirty="0" smtClean="0">
                <a:latin typeface="微软雅黑" pitchFamily="34" charset="-122"/>
                <a:ea typeface="微软雅黑" pitchFamily="34" charset="-122"/>
                <a:sym typeface="微软雅黑" pitchFamily="34" charset="-122"/>
              </a:rPr>
              <a:t>IFS</a:t>
            </a:r>
            <a:r>
              <a:rPr lang="zh-CN" altLang="en-US" sz="1100" dirty="0" smtClean="0">
                <a:latin typeface="微软雅黑" pitchFamily="34" charset="-122"/>
                <a:ea typeface="微软雅黑" pitchFamily="34" charset="-122"/>
                <a:sym typeface="微软雅黑" pitchFamily="34" charset="-122"/>
              </a:rPr>
              <a:t>、瑞声达；</a:t>
            </a:r>
          </a:p>
          <a:p>
            <a:pPr marL="342900" indent="-342900">
              <a:lnSpc>
                <a:spcPct val="150000"/>
              </a:lnSpc>
              <a:defRPr/>
            </a:pPr>
            <a:endParaRPr lang="zh-CN" altLang="en-US" sz="2000" dirty="0" smtClean="0">
              <a:latin typeface="微软雅黑" pitchFamily="34" charset="-122"/>
              <a:ea typeface="微软雅黑" pitchFamily="34" charset="-122"/>
              <a:sym typeface="微软雅黑" pitchFamily="34" charset="-122"/>
            </a:endParaRPr>
          </a:p>
          <a:p>
            <a:pPr marL="342900" indent="-342900">
              <a:lnSpc>
                <a:spcPct val="150000"/>
              </a:lnSpc>
              <a:defRPr/>
            </a:pPr>
            <a:endParaRPr lang="zh-CN" altLang="en-US" sz="2000" dirty="0" smtClean="0">
              <a:latin typeface="微软雅黑" pitchFamily="34" charset="-122"/>
              <a:ea typeface="微软雅黑" pitchFamily="34" charset="-122"/>
              <a:sym typeface="微软雅黑" pitchFamily="34" charset="-122"/>
            </a:endParaRPr>
          </a:p>
          <a:p>
            <a:pPr marL="342900" indent="-342900">
              <a:lnSpc>
                <a:spcPct val="150000"/>
              </a:lnSpc>
              <a:defRPr/>
            </a:pPr>
            <a:endParaRPr lang="en-US" sz="2000" dirty="0">
              <a:latin typeface="幼圆" charset="-122"/>
              <a:ea typeface="幼圆" charset="-122"/>
              <a:sym typeface="微软雅黑" pitchFamily="34" charset="-122"/>
            </a:endParaRPr>
          </a:p>
        </p:txBody>
      </p:sp>
      <p:sp>
        <p:nvSpPr>
          <p:cNvPr id="5" name="KSO_Shape"/>
          <p:cNvSpPr>
            <a:spLocks noChangeArrowheads="1"/>
          </p:cNvSpPr>
          <p:nvPr/>
        </p:nvSpPr>
        <p:spPr bwMode="auto">
          <a:xfrm>
            <a:off x="10873615" y="503960"/>
            <a:ext cx="1041400" cy="1800225"/>
          </a:xfrm>
          <a:custGeom>
            <a:avLst/>
            <a:gdLst>
              <a:gd name="T0" fmla="*/ 70985 w 8318500"/>
              <a:gd name="T1" fmla="*/ 41621 h 14381163"/>
              <a:gd name="T2" fmla="*/ 106595 w 8318500"/>
              <a:gd name="T3" fmla="*/ 41621 h 14381163"/>
              <a:gd name="T4" fmla="*/ 130374 w 8318500"/>
              <a:gd name="T5" fmla="*/ 65267 h 14381163"/>
              <a:gd name="T6" fmla="*/ 130374 w 8318500"/>
              <a:gd name="T7" fmla="*/ 122498 h 14381163"/>
              <a:gd name="T8" fmla="*/ 122369 w 8318500"/>
              <a:gd name="T9" fmla="*/ 130615 h 14381163"/>
              <a:gd name="T10" fmla="*/ 114305 w 8318500"/>
              <a:gd name="T11" fmla="*/ 122498 h 14381163"/>
              <a:gd name="T12" fmla="*/ 114305 w 8318500"/>
              <a:gd name="T13" fmla="*/ 70913 h 14381163"/>
              <a:gd name="T14" fmla="*/ 110127 w 8318500"/>
              <a:gd name="T15" fmla="*/ 70913 h 14381163"/>
              <a:gd name="T16" fmla="*/ 110127 w 8318500"/>
              <a:gd name="T17" fmla="*/ 214550 h 14381163"/>
              <a:gd name="T18" fmla="*/ 99238 w 8318500"/>
              <a:gd name="T19" fmla="*/ 225373 h 14381163"/>
              <a:gd name="T20" fmla="*/ 88407 w 8318500"/>
              <a:gd name="T21" fmla="*/ 214550 h 14381163"/>
              <a:gd name="T22" fmla="*/ 88407 w 8318500"/>
              <a:gd name="T23" fmla="*/ 131144 h 14381163"/>
              <a:gd name="T24" fmla="*/ 83934 w 8318500"/>
              <a:gd name="T25" fmla="*/ 131144 h 14381163"/>
              <a:gd name="T26" fmla="*/ 83934 w 8318500"/>
              <a:gd name="T27" fmla="*/ 214550 h 14381163"/>
              <a:gd name="T28" fmla="*/ 73104 w 8318500"/>
              <a:gd name="T29" fmla="*/ 225373 h 14381163"/>
              <a:gd name="T30" fmla="*/ 62215 w 8318500"/>
              <a:gd name="T31" fmla="*/ 214550 h 14381163"/>
              <a:gd name="T32" fmla="*/ 62215 w 8318500"/>
              <a:gd name="T33" fmla="*/ 70913 h 14381163"/>
              <a:gd name="T34" fmla="*/ 58095 w 8318500"/>
              <a:gd name="T35" fmla="*/ 70913 h 14381163"/>
              <a:gd name="T36" fmla="*/ 45734 w 8318500"/>
              <a:gd name="T37" fmla="*/ 89441 h 14381163"/>
              <a:gd name="T38" fmla="*/ 39083 w 8318500"/>
              <a:gd name="T39" fmla="*/ 93088 h 14381163"/>
              <a:gd name="T40" fmla="*/ 8064 w 8318500"/>
              <a:gd name="T41" fmla="*/ 93147 h 14381163"/>
              <a:gd name="T42" fmla="*/ 0 w 8318500"/>
              <a:gd name="T43" fmla="*/ 85030 h 14381163"/>
              <a:gd name="T44" fmla="*/ 8064 w 8318500"/>
              <a:gd name="T45" fmla="*/ 77089 h 14381163"/>
              <a:gd name="T46" fmla="*/ 34610 w 8318500"/>
              <a:gd name="T47" fmla="*/ 77089 h 14381163"/>
              <a:gd name="T48" fmla="*/ 51149 w 8318500"/>
              <a:gd name="T49" fmla="*/ 52268 h 14381163"/>
              <a:gd name="T50" fmla="*/ 70985 w 8318500"/>
              <a:gd name="T51" fmla="*/ 41621 h 14381163"/>
              <a:gd name="T52" fmla="*/ 86174 w 8318500"/>
              <a:gd name="T53" fmla="*/ 0 h 14381163"/>
              <a:gd name="T54" fmla="*/ 104897 w 8318500"/>
              <a:gd name="T55" fmla="*/ 18721 h 14381163"/>
              <a:gd name="T56" fmla="*/ 86174 w 8318500"/>
              <a:gd name="T57" fmla="*/ 37442 h 14381163"/>
              <a:gd name="T58" fmla="*/ 67451 w 8318500"/>
              <a:gd name="T59" fmla="*/ 18721 h 14381163"/>
              <a:gd name="T60" fmla="*/ 86174 w 8318500"/>
              <a:gd name="T61" fmla="*/ 0 h 143811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318500" h="14381163">
                <a:moveTo>
                  <a:pt x="4529170" y="2655888"/>
                </a:moveTo>
                <a:cubicBezTo>
                  <a:pt x="4931012" y="2655888"/>
                  <a:pt x="6388158" y="2655888"/>
                  <a:pt x="6801266" y="2655888"/>
                </a:cubicBezTo>
                <a:cubicBezTo>
                  <a:pt x="7634994" y="2655888"/>
                  <a:pt x="8318500" y="3331480"/>
                  <a:pt x="8318500" y="4164711"/>
                </a:cubicBezTo>
                <a:cubicBezTo>
                  <a:pt x="8318500" y="4588832"/>
                  <a:pt x="8318500" y="7535164"/>
                  <a:pt x="8318500" y="7816661"/>
                </a:cubicBezTo>
                <a:cubicBezTo>
                  <a:pt x="8318500" y="8101911"/>
                  <a:pt x="8093168" y="8334615"/>
                  <a:pt x="7807748" y="8334615"/>
                </a:cubicBezTo>
                <a:cubicBezTo>
                  <a:pt x="7522328" y="8334615"/>
                  <a:pt x="7293240" y="8101911"/>
                  <a:pt x="7293240" y="7816661"/>
                </a:cubicBezTo>
                <a:cubicBezTo>
                  <a:pt x="7293240" y="7486371"/>
                  <a:pt x="7293240" y="4525026"/>
                  <a:pt x="7293240" y="4525026"/>
                </a:cubicBezTo>
                <a:cubicBezTo>
                  <a:pt x="7293240" y="4525026"/>
                  <a:pt x="7293240" y="4525026"/>
                  <a:pt x="7026598" y="4525026"/>
                </a:cubicBezTo>
                <a:cubicBezTo>
                  <a:pt x="7026598" y="4525026"/>
                  <a:pt x="7026598" y="13123811"/>
                  <a:pt x="7026598" y="13690558"/>
                </a:cubicBezTo>
                <a:cubicBezTo>
                  <a:pt x="7026598" y="14073393"/>
                  <a:pt x="6714889" y="14381163"/>
                  <a:pt x="6331825" y="14381163"/>
                </a:cubicBezTo>
                <a:cubicBezTo>
                  <a:pt x="5948761" y="14381163"/>
                  <a:pt x="5640807" y="14073393"/>
                  <a:pt x="5640807" y="13690558"/>
                </a:cubicBezTo>
                <a:cubicBezTo>
                  <a:pt x="5640807" y="13123811"/>
                  <a:pt x="5640807" y="8368394"/>
                  <a:pt x="5640807" y="8368394"/>
                </a:cubicBezTo>
                <a:cubicBezTo>
                  <a:pt x="5640807" y="8368394"/>
                  <a:pt x="5640807" y="8368394"/>
                  <a:pt x="5355387" y="8368394"/>
                </a:cubicBezTo>
                <a:cubicBezTo>
                  <a:pt x="5355387" y="8368394"/>
                  <a:pt x="5355387" y="13123811"/>
                  <a:pt x="5355387" y="13690558"/>
                </a:cubicBezTo>
                <a:cubicBezTo>
                  <a:pt x="5355387" y="14073393"/>
                  <a:pt x="5047433" y="14381163"/>
                  <a:pt x="4664369" y="14381163"/>
                </a:cubicBezTo>
                <a:cubicBezTo>
                  <a:pt x="4285060" y="14381163"/>
                  <a:pt x="3969596" y="14073393"/>
                  <a:pt x="3969596" y="13690558"/>
                </a:cubicBezTo>
                <a:cubicBezTo>
                  <a:pt x="3969596" y="13123811"/>
                  <a:pt x="3969596" y="4525026"/>
                  <a:pt x="3969596" y="4525026"/>
                </a:cubicBezTo>
                <a:cubicBezTo>
                  <a:pt x="3969596" y="4525026"/>
                  <a:pt x="3969596" y="4525026"/>
                  <a:pt x="3706708" y="4525026"/>
                </a:cubicBezTo>
                <a:cubicBezTo>
                  <a:pt x="3706708" y="4525026"/>
                  <a:pt x="3098313" y="5433322"/>
                  <a:pt x="2918047" y="5707312"/>
                </a:cubicBezTo>
                <a:cubicBezTo>
                  <a:pt x="2820403" y="5857444"/>
                  <a:pt x="2658915" y="5936263"/>
                  <a:pt x="2493672" y="5940016"/>
                </a:cubicBezTo>
                <a:cubicBezTo>
                  <a:pt x="2493672" y="5940016"/>
                  <a:pt x="848750" y="5943770"/>
                  <a:pt x="514508" y="5943770"/>
                </a:cubicBezTo>
                <a:cubicBezTo>
                  <a:pt x="229087" y="5943770"/>
                  <a:pt x="0" y="5711066"/>
                  <a:pt x="0" y="5425816"/>
                </a:cubicBezTo>
                <a:cubicBezTo>
                  <a:pt x="0" y="5144319"/>
                  <a:pt x="229087" y="4919122"/>
                  <a:pt x="514508" y="4919122"/>
                </a:cubicBezTo>
                <a:cubicBezTo>
                  <a:pt x="739839" y="4919122"/>
                  <a:pt x="1629900" y="4919122"/>
                  <a:pt x="2208252" y="4919122"/>
                </a:cubicBezTo>
                <a:cubicBezTo>
                  <a:pt x="2437339" y="4577572"/>
                  <a:pt x="2865470" y="3932007"/>
                  <a:pt x="3263556" y="3335234"/>
                </a:cubicBezTo>
                <a:cubicBezTo>
                  <a:pt x="3533954" y="2926125"/>
                  <a:pt x="4003395" y="2655888"/>
                  <a:pt x="4529170" y="2655888"/>
                </a:cubicBezTo>
                <a:close/>
                <a:moveTo>
                  <a:pt x="5498307" y="0"/>
                </a:moveTo>
                <a:cubicBezTo>
                  <a:pt x="6158063" y="0"/>
                  <a:pt x="6692901" y="534838"/>
                  <a:pt x="6692901" y="1194594"/>
                </a:cubicBezTo>
                <a:cubicBezTo>
                  <a:pt x="6692901" y="1854350"/>
                  <a:pt x="6158063" y="2389188"/>
                  <a:pt x="5498307" y="2389188"/>
                </a:cubicBezTo>
                <a:cubicBezTo>
                  <a:pt x="4838551" y="2389188"/>
                  <a:pt x="4303713" y="1854350"/>
                  <a:pt x="4303713" y="1194594"/>
                </a:cubicBezTo>
                <a:cubicBezTo>
                  <a:pt x="4303713" y="534838"/>
                  <a:pt x="4838551" y="0"/>
                  <a:pt x="5498307" y="0"/>
                </a:cubicBezTo>
                <a:close/>
              </a:path>
            </a:pathLst>
          </a:custGeom>
          <a:solidFill>
            <a:srgbClr val="FFC000"/>
          </a:solidFill>
          <a:ln>
            <a:noFill/>
          </a:ln>
          <a:extLst/>
        </p:spPr>
        <p:txBody>
          <a:bodyPr anchor="ctr" anchorCtr="1"/>
          <a:lstStyle/>
          <a:p>
            <a:endParaRPr lang="zh-CN" altLang="en-US"/>
          </a:p>
        </p:txBody>
      </p:sp>
      <p:sp>
        <p:nvSpPr>
          <p:cNvPr id="6" name="矩形 5"/>
          <p:cNvSpPr/>
          <p:nvPr/>
        </p:nvSpPr>
        <p:spPr>
          <a:xfrm>
            <a:off x="7476443" y="799074"/>
            <a:ext cx="3570208" cy="525657"/>
          </a:xfrm>
          <a:prstGeom prst="rect">
            <a:avLst/>
          </a:prstGeom>
        </p:spPr>
        <p:txBody>
          <a:bodyPr wrap="none">
            <a:spAutoFit/>
          </a:bodyPr>
          <a:lstStyle/>
          <a:p>
            <a:pPr>
              <a:lnSpc>
                <a:spcPct val="130000"/>
              </a:lnSpc>
              <a:defRPr/>
            </a:pPr>
            <a:r>
              <a:rPr lang="zh-CN" altLang="en-US" sz="2400" b="1" dirty="0">
                <a:solidFill>
                  <a:schemeClr val="accent1">
                    <a:lumMod val="75000"/>
                  </a:schemeClr>
                </a:solidFill>
                <a:latin typeface="微软雅黑" pitchFamily="34" charset="-122"/>
                <a:ea typeface="微软雅黑" pitchFamily="34" charset="-122"/>
                <a:sym typeface="Arial" pitchFamily="34" charset="0"/>
              </a:rPr>
              <a:t>曾服务过的企业（部分</a:t>
            </a:r>
            <a:r>
              <a:rPr lang="zh-CN" altLang="en-US" sz="2400" b="1" dirty="0" smtClean="0">
                <a:solidFill>
                  <a:schemeClr val="accent1">
                    <a:lumMod val="75000"/>
                  </a:schemeClr>
                </a:solidFill>
                <a:latin typeface="微软雅黑" pitchFamily="34" charset="-122"/>
                <a:ea typeface="微软雅黑" pitchFamily="34" charset="-122"/>
                <a:sym typeface="Arial" pitchFamily="34" charset="0"/>
              </a:rPr>
              <a:t>）</a:t>
            </a:r>
            <a:endParaRPr lang="zh-CN" altLang="en-US" sz="2400" b="1" dirty="0">
              <a:solidFill>
                <a:schemeClr val="accent1">
                  <a:lumMod val="75000"/>
                </a:schemeClr>
              </a:solidFill>
              <a:latin typeface="微软雅黑" pitchFamily="34" charset="-122"/>
              <a:ea typeface="微软雅黑" pitchFamily="34" charset="-122"/>
              <a:sym typeface="Arial" pitchFamily="34" charset="0"/>
            </a:endParaRPr>
          </a:p>
        </p:txBody>
      </p:sp>
      <p:grpSp>
        <p:nvGrpSpPr>
          <p:cNvPr id="7" name="组合 6"/>
          <p:cNvGrpSpPr/>
          <p:nvPr/>
        </p:nvGrpSpPr>
        <p:grpSpPr>
          <a:xfrm>
            <a:off x="0" y="172995"/>
            <a:ext cx="6318250" cy="1201738"/>
            <a:chOff x="3011488" y="2673350"/>
            <a:chExt cx="6318250" cy="1201738"/>
          </a:xfrm>
        </p:grpSpPr>
        <p:sp>
          <p:nvSpPr>
            <p:cNvPr id="8" name="Freeform 4"/>
            <p:cNvSpPr>
              <a:spLocks/>
            </p:cNvSpPr>
            <p:nvPr>
              <p:custDataLst>
                <p:tags r:id="rId1"/>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 name="Freeform 5"/>
            <p:cNvSpPr>
              <a:spLocks/>
            </p:cNvSpPr>
            <p:nvPr>
              <p:custDataLst>
                <p:tags r:id="rId2"/>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 name="Rectangle 6"/>
            <p:cNvSpPr>
              <a:spLocks noChangeArrowheads="1"/>
            </p:cNvSpPr>
            <p:nvPr>
              <p:custDataLst>
                <p:tags r:id="rId3"/>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讲师介绍</a:t>
              </a:r>
              <a:endParaRPr lang="zh-CN" altLang="en-US" sz="3600" dirty="0">
                <a:solidFill>
                  <a:srgbClr val="333333"/>
                </a:solidFill>
                <a:ea typeface="微软雅黑" panose="020B0503020204020204" pitchFamily="34" charset="-122"/>
              </a:endParaRPr>
            </a:p>
          </p:txBody>
        </p:sp>
        <p:sp>
          <p:nvSpPr>
            <p:cNvPr id="11" name="Rectangle 7"/>
            <p:cNvSpPr>
              <a:spLocks noChangeArrowheads="1"/>
            </p:cNvSpPr>
            <p:nvPr>
              <p:custDataLst>
                <p:tags r:id="rId4"/>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2.4</a:t>
              </a:r>
              <a:endParaRPr lang="zh-CN" altLang="en-US" sz="4400" dirty="0">
                <a:solidFill>
                  <a:srgbClr val="FFFFFF"/>
                </a:solidFill>
                <a:ea typeface="微软雅黑" panose="020B0503020204020204" pitchFamily="34" charset="-122"/>
              </a:endParaRPr>
            </a:p>
          </p:txBody>
        </p:sp>
      </p:grpSp>
    </p:spTree>
    <p:extLst>
      <p:ext uri="{BB962C8B-B14F-4D97-AF65-F5344CB8AC3E}">
        <p14:creationId xmlns:p14="http://schemas.microsoft.com/office/powerpoint/2010/main" val="3659792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72995"/>
            <a:ext cx="6318250" cy="1201738"/>
            <a:chOff x="3011488" y="2673350"/>
            <a:chExt cx="6318250" cy="1201738"/>
          </a:xfrm>
        </p:grpSpPr>
        <p:sp>
          <p:nvSpPr>
            <p:cNvPr id="3" name="Freeform 4"/>
            <p:cNvSpPr>
              <a:spLocks/>
            </p:cNvSpPr>
            <p:nvPr>
              <p:custDataLst>
                <p:tags r:id="rId1"/>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 name="Freeform 5"/>
            <p:cNvSpPr>
              <a:spLocks/>
            </p:cNvSpPr>
            <p:nvPr>
              <p:custDataLst>
                <p:tags r:id="rId2"/>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 name="Rectangle 6"/>
            <p:cNvSpPr>
              <a:spLocks noChangeArrowheads="1"/>
            </p:cNvSpPr>
            <p:nvPr>
              <p:custDataLst>
                <p:tags r:id="rId3"/>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讲师介绍</a:t>
              </a:r>
              <a:endParaRPr lang="zh-CN" altLang="en-US" sz="3600" dirty="0">
                <a:solidFill>
                  <a:srgbClr val="333333"/>
                </a:solidFill>
                <a:ea typeface="微软雅黑" panose="020B0503020204020204" pitchFamily="34" charset="-122"/>
              </a:endParaRPr>
            </a:p>
          </p:txBody>
        </p:sp>
        <p:sp>
          <p:nvSpPr>
            <p:cNvPr id="6" name="Rectangle 7"/>
            <p:cNvSpPr>
              <a:spLocks noChangeArrowheads="1"/>
            </p:cNvSpPr>
            <p:nvPr>
              <p:custDataLst>
                <p:tags r:id="rId4"/>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2.4</a:t>
              </a:r>
              <a:endParaRPr lang="zh-CN" altLang="en-US" sz="4400" dirty="0">
                <a:solidFill>
                  <a:srgbClr val="FFFFFF"/>
                </a:solidFill>
                <a:ea typeface="微软雅黑" panose="020B0503020204020204" pitchFamily="34" charset="-122"/>
              </a:endParaRPr>
            </a:p>
          </p:txBody>
        </p:sp>
      </p:grpSp>
      <p:grpSp>
        <p:nvGrpSpPr>
          <p:cNvPr id="7" name="Group 7"/>
          <p:cNvGrpSpPr>
            <a:grpSpLocks/>
          </p:cNvGrpSpPr>
          <p:nvPr/>
        </p:nvGrpSpPr>
        <p:grpSpPr bwMode="auto">
          <a:xfrm>
            <a:off x="1855869" y="1792436"/>
            <a:ext cx="8037461" cy="4066562"/>
            <a:chOff x="0" y="0"/>
            <a:chExt cx="12021" cy="7068"/>
          </a:xfrm>
        </p:grpSpPr>
        <p:grpSp>
          <p:nvGrpSpPr>
            <p:cNvPr id="8" name="Group 8"/>
            <p:cNvGrpSpPr>
              <a:grpSpLocks/>
            </p:cNvGrpSpPr>
            <p:nvPr/>
          </p:nvGrpSpPr>
          <p:grpSpPr bwMode="auto">
            <a:xfrm>
              <a:off x="0" y="3855"/>
              <a:ext cx="3870" cy="3213"/>
              <a:chOff x="0" y="0"/>
              <a:chExt cx="4354" cy="992"/>
            </a:xfrm>
          </p:grpSpPr>
          <p:sp>
            <p:nvSpPr>
              <p:cNvPr id="58" name="Rectangle 4"/>
              <p:cNvSpPr>
                <a:spLocks noChangeArrowheads="1"/>
              </p:cNvSpPr>
              <p:nvPr/>
            </p:nvSpPr>
            <p:spPr bwMode="auto">
              <a:xfrm>
                <a:off x="0" y="0"/>
                <a:ext cx="4354" cy="809"/>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59" name="Line 5"/>
              <p:cNvSpPr>
                <a:spLocks noChangeShapeType="1"/>
              </p:cNvSpPr>
              <p:nvPr/>
            </p:nvSpPr>
            <p:spPr bwMode="auto">
              <a:xfrm>
                <a:off x="0" y="809"/>
                <a:ext cx="4354"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0" name="AutoShape 6"/>
              <p:cNvSpPr>
                <a:spLocks/>
              </p:cNvSpPr>
              <p:nvPr/>
            </p:nvSpPr>
            <p:spPr bwMode="auto">
              <a:xfrm>
                <a:off x="0" y="811"/>
                <a:ext cx="4354" cy="181"/>
              </a:xfrm>
              <a:custGeom>
                <a:avLst/>
                <a:gdLst>
                  <a:gd name="T0" fmla="*/ 0 w 21600"/>
                  <a:gd name="T1" fmla="*/ 0 h 21600"/>
                  <a:gd name="T2" fmla="*/ 216 w 21600"/>
                  <a:gd name="T3" fmla="*/ 181 h 21600"/>
                  <a:gd name="T4" fmla="*/ 4138 w 21600"/>
                  <a:gd name="T5" fmla="*/ 181 h 21600"/>
                  <a:gd name="T6" fmla="*/ 4354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9" name="Group 12"/>
            <p:cNvGrpSpPr>
              <a:grpSpLocks/>
            </p:cNvGrpSpPr>
            <p:nvPr/>
          </p:nvGrpSpPr>
          <p:grpSpPr bwMode="auto">
            <a:xfrm>
              <a:off x="4083" y="3855"/>
              <a:ext cx="3870" cy="3213"/>
              <a:chOff x="0" y="0"/>
              <a:chExt cx="4354" cy="992"/>
            </a:xfrm>
          </p:grpSpPr>
          <p:sp>
            <p:nvSpPr>
              <p:cNvPr id="55" name="Rectangle 11"/>
              <p:cNvSpPr>
                <a:spLocks noChangeArrowheads="1"/>
              </p:cNvSpPr>
              <p:nvPr/>
            </p:nvSpPr>
            <p:spPr bwMode="auto">
              <a:xfrm>
                <a:off x="0" y="0"/>
                <a:ext cx="4354" cy="809"/>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56" name="Line 12"/>
              <p:cNvSpPr>
                <a:spLocks noChangeShapeType="1"/>
              </p:cNvSpPr>
              <p:nvPr/>
            </p:nvSpPr>
            <p:spPr bwMode="auto">
              <a:xfrm>
                <a:off x="0" y="809"/>
                <a:ext cx="4354"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7" name="AutoShape 13"/>
              <p:cNvSpPr>
                <a:spLocks/>
              </p:cNvSpPr>
              <p:nvPr/>
            </p:nvSpPr>
            <p:spPr bwMode="auto">
              <a:xfrm>
                <a:off x="0" y="811"/>
                <a:ext cx="4354" cy="181"/>
              </a:xfrm>
              <a:custGeom>
                <a:avLst/>
                <a:gdLst>
                  <a:gd name="T0" fmla="*/ 0 w 21600"/>
                  <a:gd name="T1" fmla="*/ 0 h 21600"/>
                  <a:gd name="T2" fmla="*/ 216 w 21600"/>
                  <a:gd name="T3" fmla="*/ 181 h 21600"/>
                  <a:gd name="T4" fmla="*/ 4138 w 21600"/>
                  <a:gd name="T5" fmla="*/ 181 h 21600"/>
                  <a:gd name="T6" fmla="*/ 4354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10" name="Group 16"/>
            <p:cNvGrpSpPr>
              <a:grpSpLocks/>
            </p:cNvGrpSpPr>
            <p:nvPr/>
          </p:nvGrpSpPr>
          <p:grpSpPr bwMode="auto">
            <a:xfrm>
              <a:off x="8052" y="3855"/>
              <a:ext cx="3872" cy="3213"/>
              <a:chOff x="0" y="0"/>
              <a:chExt cx="4354" cy="992"/>
            </a:xfrm>
          </p:grpSpPr>
          <p:sp>
            <p:nvSpPr>
              <p:cNvPr id="52" name="Rectangle 11"/>
              <p:cNvSpPr>
                <a:spLocks noChangeArrowheads="1"/>
              </p:cNvSpPr>
              <p:nvPr/>
            </p:nvSpPr>
            <p:spPr bwMode="auto">
              <a:xfrm>
                <a:off x="0" y="0"/>
                <a:ext cx="4354" cy="809"/>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53" name="Line 12"/>
              <p:cNvSpPr>
                <a:spLocks noChangeShapeType="1"/>
              </p:cNvSpPr>
              <p:nvPr/>
            </p:nvSpPr>
            <p:spPr bwMode="auto">
              <a:xfrm>
                <a:off x="0" y="809"/>
                <a:ext cx="4354"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 name="AutoShape 13"/>
              <p:cNvSpPr>
                <a:spLocks/>
              </p:cNvSpPr>
              <p:nvPr/>
            </p:nvSpPr>
            <p:spPr bwMode="auto">
              <a:xfrm>
                <a:off x="0" y="811"/>
                <a:ext cx="4354" cy="181"/>
              </a:xfrm>
              <a:custGeom>
                <a:avLst/>
                <a:gdLst>
                  <a:gd name="T0" fmla="*/ 0 w 21600"/>
                  <a:gd name="T1" fmla="*/ 0 h 21600"/>
                  <a:gd name="T2" fmla="*/ 216 w 21600"/>
                  <a:gd name="T3" fmla="*/ 181 h 21600"/>
                  <a:gd name="T4" fmla="*/ 4138 w 21600"/>
                  <a:gd name="T5" fmla="*/ 181 h 21600"/>
                  <a:gd name="T6" fmla="*/ 4354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11" name="Group 20"/>
            <p:cNvGrpSpPr>
              <a:grpSpLocks/>
            </p:cNvGrpSpPr>
            <p:nvPr/>
          </p:nvGrpSpPr>
          <p:grpSpPr bwMode="auto">
            <a:xfrm>
              <a:off x="0" y="793"/>
              <a:ext cx="3904" cy="2937"/>
              <a:chOff x="0" y="0"/>
              <a:chExt cx="4354" cy="992"/>
            </a:xfrm>
          </p:grpSpPr>
          <p:sp>
            <p:nvSpPr>
              <p:cNvPr id="49" name="Rectangle 4"/>
              <p:cNvSpPr>
                <a:spLocks noChangeArrowheads="1"/>
              </p:cNvSpPr>
              <p:nvPr/>
            </p:nvSpPr>
            <p:spPr bwMode="auto">
              <a:xfrm>
                <a:off x="0" y="0"/>
                <a:ext cx="4354" cy="809"/>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50" name="Line 5"/>
              <p:cNvSpPr>
                <a:spLocks noChangeShapeType="1"/>
              </p:cNvSpPr>
              <p:nvPr/>
            </p:nvSpPr>
            <p:spPr bwMode="auto">
              <a:xfrm>
                <a:off x="0" y="809"/>
                <a:ext cx="4354"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 name="AutoShape 6"/>
              <p:cNvSpPr>
                <a:spLocks/>
              </p:cNvSpPr>
              <p:nvPr/>
            </p:nvSpPr>
            <p:spPr bwMode="auto">
              <a:xfrm>
                <a:off x="0" y="811"/>
                <a:ext cx="4354" cy="181"/>
              </a:xfrm>
              <a:custGeom>
                <a:avLst/>
                <a:gdLst>
                  <a:gd name="T0" fmla="*/ 0 w 21600"/>
                  <a:gd name="T1" fmla="*/ 0 h 21600"/>
                  <a:gd name="T2" fmla="*/ 216 w 21600"/>
                  <a:gd name="T3" fmla="*/ 181 h 21600"/>
                  <a:gd name="T4" fmla="*/ 4138 w 21600"/>
                  <a:gd name="T5" fmla="*/ 181 h 21600"/>
                  <a:gd name="T6" fmla="*/ 4354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12" name="Group 24"/>
            <p:cNvGrpSpPr>
              <a:grpSpLocks/>
            </p:cNvGrpSpPr>
            <p:nvPr/>
          </p:nvGrpSpPr>
          <p:grpSpPr bwMode="auto">
            <a:xfrm>
              <a:off x="0" y="0"/>
              <a:ext cx="3904" cy="820"/>
              <a:chOff x="0" y="0"/>
              <a:chExt cx="1497" cy="998"/>
            </a:xfrm>
          </p:grpSpPr>
          <p:sp>
            <p:nvSpPr>
              <p:cNvPr id="47" name="Rectangle 8"/>
              <p:cNvSpPr>
                <a:spLocks noChangeArrowheads="1"/>
              </p:cNvSpPr>
              <p:nvPr/>
            </p:nvSpPr>
            <p:spPr bwMode="auto">
              <a:xfrm>
                <a:off x="0" y="0"/>
                <a:ext cx="1497" cy="809"/>
              </a:xfrm>
              <a:prstGeom prst="rect">
                <a:avLst/>
              </a:prstGeom>
              <a:gradFill rotWithShape="1">
                <a:gsLst>
                  <a:gs pos="0">
                    <a:srgbClr val="994815"/>
                  </a:gs>
                  <a:gs pos="100000">
                    <a:srgbClr val="E66C21"/>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48" name="AutoShape 9"/>
              <p:cNvSpPr>
                <a:spLocks/>
              </p:cNvSpPr>
              <p:nvPr/>
            </p:nvSpPr>
            <p:spPr bwMode="auto">
              <a:xfrm>
                <a:off x="0" y="817"/>
                <a:ext cx="1497" cy="181"/>
              </a:xfrm>
              <a:custGeom>
                <a:avLst/>
                <a:gdLst>
                  <a:gd name="T0" fmla="*/ 0 w 21600"/>
                  <a:gd name="T1" fmla="*/ 0 h 21600"/>
                  <a:gd name="T2" fmla="*/ 74 w 21600"/>
                  <a:gd name="T3" fmla="*/ 181 h 21600"/>
                  <a:gd name="T4" fmla="*/ 1423 w 21600"/>
                  <a:gd name="T5" fmla="*/ 181 h 21600"/>
                  <a:gd name="T6" fmla="*/ 1497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E66C21"/>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13" name="Group 27"/>
            <p:cNvGrpSpPr>
              <a:grpSpLocks/>
            </p:cNvGrpSpPr>
            <p:nvPr/>
          </p:nvGrpSpPr>
          <p:grpSpPr bwMode="auto">
            <a:xfrm>
              <a:off x="4057" y="793"/>
              <a:ext cx="3905" cy="2937"/>
              <a:chOff x="0" y="0"/>
              <a:chExt cx="4354" cy="992"/>
            </a:xfrm>
          </p:grpSpPr>
          <p:sp>
            <p:nvSpPr>
              <p:cNvPr id="44" name="Rectangle 11"/>
              <p:cNvSpPr>
                <a:spLocks noChangeArrowheads="1"/>
              </p:cNvSpPr>
              <p:nvPr/>
            </p:nvSpPr>
            <p:spPr bwMode="auto">
              <a:xfrm>
                <a:off x="0" y="0"/>
                <a:ext cx="4354" cy="809"/>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45" name="Line 12"/>
              <p:cNvSpPr>
                <a:spLocks noChangeShapeType="1"/>
              </p:cNvSpPr>
              <p:nvPr/>
            </p:nvSpPr>
            <p:spPr bwMode="auto">
              <a:xfrm>
                <a:off x="0" y="809"/>
                <a:ext cx="4354"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6" name="AutoShape 13"/>
              <p:cNvSpPr>
                <a:spLocks/>
              </p:cNvSpPr>
              <p:nvPr/>
            </p:nvSpPr>
            <p:spPr bwMode="auto">
              <a:xfrm>
                <a:off x="0" y="811"/>
                <a:ext cx="4354" cy="181"/>
              </a:xfrm>
              <a:custGeom>
                <a:avLst/>
                <a:gdLst>
                  <a:gd name="T0" fmla="*/ 0 w 21600"/>
                  <a:gd name="T1" fmla="*/ 0 h 21600"/>
                  <a:gd name="T2" fmla="*/ 216 w 21600"/>
                  <a:gd name="T3" fmla="*/ 181 h 21600"/>
                  <a:gd name="T4" fmla="*/ 4138 w 21600"/>
                  <a:gd name="T5" fmla="*/ 181 h 21600"/>
                  <a:gd name="T6" fmla="*/ 4354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14" name="Group 31"/>
            <p:cNvGrpSpPr>
              <a:grpSpLocks/>
            </p:cNvGrpSpPr>
            <p:nvPr/>
          </p:nvGrpSpPr>
          <p:grpSpPr bwMode="auto">
            <a:xfrm>
              <a:off x="4057" y="0"/>
              <a:ext cx="3905" cy="820"/>
              <a:chOff x="0" y="0"/>
              <a:chExt cx="1497" cy="998"/>
            </a:xfrm>
          </p:grpSpPr>
          <p:sp>
            <p:nvSpPr>
              <p:cNvPr id="42" name="Rectangle 15"/>
              <p:cNvSpPr>
                <a:spLocks noChangeArrowheads="1"/>
              </p:cNvSpPr>
              <p:nvPr/>
            </p:nvSpPr>
            <p:spPr bwMode="auto">
              <a:xfrm>
                <a:off x="0" y="0"/>
                <a:ext cx="1497" cy="809"/>
              </a:xfrm>
              <a:prstGeom prst="rect">
                <a:avLst/>
              </a:prstGeom>
              <a:gradFill rotWithShape="1">
                <a:gsLst>
                  <a:gs pos="0">
                    <a:srgbClr val="994815"/>
                  </a:gs>
                  <a:gs pos="100000">
                    <a:srgbClr val="E66C21"/>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43" name="AutoShape 16"/>
              <p:cNvSpPr>
                <a:spLocks/>
              </p:cNvSpPr>
              <p:nvPr/>
            </p:nvSpPr>
            <p:spPr bwMode="auto">
              <a:xfrm>
                <a:off x="0" y="817"/>
                <a:ext cx="1497" cy="181"/>
              </a:xfrm>
              <a:custGeom>
                <a:avLst/>
                <a:gdLst>
                  <a:gd name="T0" fmla="*/ 0 w 21600"/>
                  <a:gd name="T1" fmla="*/ 0 h 21600"/>
                  <a:gd name="T2" fmla="*/ 74 w 21600"/>
                  <a:gd name="T3" fmla="*/ 181 h 21600"/>
                  <a:gd name="T4" fmla="*/ 1423 w 21600"/>
                  <a:gd name="T5" fmla="*/ 181 h 21600"/>
                  <a:gd name="T6" fmla="*/ 1497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E66C21"/>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15" name="WordArt 34"/>
            <p:cNvSpPr>
              <a:spLocks noChangeArrowheads="1" noChangeShapeType="1"/>
            </p:cNvSpPr>
            <p:nvPr/>
          </p:nvSpPr>
          <p:spPr bwMode="auto">
            <a:xfrm>
              <a:off x="5217" y="113"/>
              <a:ext cx="1600" cy="428"/>
            </a:xfrm>
            <a:prstGeom prst="rect">
              <a:avLst/>
            </a:prstGeom>
          </p:spPr>
          <p:txBody>
            <a:bodyPr wrap="none" fromWordArt="1">
              <a:prstTxWarp prst="textPlain">
                <a:avLst>
                  <a:gd name="adj" fmla="val 50000"/>
                </a:avLst>
              </a:prstTxWarp>
            </a:bodyPr>
            <a:lstStyle/>
            <a:p>
              <a:pPr algn="ctr"/>
              <a:r>
                <a:rPr lang="zh-CN" altLang="en-US" sz="2000" kern="10">
                  <a:ln w="9525">
                    <a:solidFill>
                      <a:schemeClr val="bg1"/>
                    </a:solidFill>
                    <a:round/>
                    <a:headEnd/>
                    <a:tailEnd/>
                  </a:ln>
                  <a:solidFill>
                    <a:schemeClr val="bg1"/>
                  </a:solidFill>
                  <a:latin typeface="黑体" panose="02010609060101010101" pitchFamily="49" charset="-122"/>
                  <a:ea typeface="黑体" panose="02010609060101010101" pitchFamily="49" charset="-122"/>
                </a:rPr>
                <a:t>虎都男装</a:t>
              </a:r>
            </a:p>
          </p:txBody>
        </p:sp>
        <p:grpSp>
          <p:nvGrpSpPr>
            <p:cNvPr id="16" name="Group 35"/>
            <p:cNvGrpSpPr>
              <a:grpSpLocks/>
            </p:cNvGrpSpPr>
            <p:nvPr/>
          </p:nvGrpSpPr>
          <p:grpSpPr bwMode="auto">
            <a:xfrm>
              <a:off x="7996" y="778"/>
              <a:ext cx="4025" cy="2952"/>
              <a:chOff x="0" y="0"/>
              <a:chExt cx="4487" cy="997"/>
            </a:xfrm>
          </p:grpSpPr>
          <p:sp>
            <p:nvSpPr>
              <p:cNvPr id="39" name="Rectangle 11"/>
              <p:cNvSpPr>
                <a:spLocks noChangeArrowheads="1"/>
              </p:cNvSpPr>
              <p:nvPr/>
            </p:nvSpPr>
            <p:spPr bwMode="auto">
              <a:xfrm>
                <a:off x="0" y="0"/>
                <a:ext cx="4354" cy="809"/>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40" name="Line 12"/>
              <p:cNvSpPr>
                <a:spLocks noChangeShapeType="1"/>
              </p:cNvSpPr>
              <p:nvPr/>
            </p:nvSpPr>
            <p:spPr bwMode="auto">
              <a:xfrm>
                <a:off x="133" y="814"/>
                <a:ext cx="4354"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 name="AutoShape 13"/>
              <p:cNvSpPr>
                <a:spLocks/>
              </p:cNvSpPr>
              <p:nvPr/>
            </p:nvSpPr>
            <p:spPr bwMode="auto">
              <a:xfrm>
                <a:off x="133" y="816"/>
                <a:ext cx="4354" cy="181"/>
              </a:xfrm>
              <a:custGeom>
                <a:avLst/>
                <a:gdLst>
                  <a:gd name="T0" fmla="*/ 0 w 21600"/>
                  <a:gd name="T1" fmla="*/ 0 h 21600"/>
                  <a:gd name="T2" fmla="*/ 216 w 21600"/>
                  <a:gd name="T3" fmla="*/ 181 h 21600"/>
                  <a:gd name="T4" fmla="*/ 4138 w 21600"/>
                  <a:gd name="T5" fmla="*/ 181 h 21600"/>
                  <a:gd name="T6" fmla="*/ 4354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17" name="Group 39"/>
            <p:cNvGrpSpPr>
              <a:grpSpLocks/>
            </p:cNvGrpSpPr>
            <p:nvPr/>
          </p:nvGrpSpPr>
          <p:grpSpPr bwMode="auto">
            <a:xfrm>
              <a:off x="8115" y="0"/>
              <a:ext cx="3906" cy="820"/>
              <a:chOff x="0" y="0"/>
              <a:chExt cx="1497" cy="998"/>
            </a:xfrm>
          </p:grpSpPr>
          <p:sp>
            <p:nvSpPr>
              <p:cNvPr id="37" name="Rectangle 15"/>
              <p:cNvSpPr>
                <a:spLocks noChangeArrowheads="1"/>
              </p:cNvSpPr>
              <p:nvPr/>
            </p:nvSpPr>
            <p:spPr bwMode="auto">
              <a:xfrm>
                <a:off x="0" y="0"/>
                <a:ext cx="1459" cy="809"/>
              </a:xfrm>
              <a:prstGeom prst="rect">
                <a:avLst/>
              </a:prstGeom>
              <a:gradFill rotWithShape="1">
                <a:gsLst>
                  <a:gs pos="0">
                    <a:srgbClr val="994815"/>
                  </a:gs>
                  <a:gs pos="100000">
                    <a:srgbClr val="E66C21"/>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38" name="AutoShape 16"/>
              <p:cNvSpPr>
                <a:spLocks/>
              </p:cNvSpPr>
              <p:nvPr/>
            </p:nvSpPr>
            <p:spPr bwMode="auto">
              <a:xfrm>
                <a:off x="0" y="817"/>
                <a:ext cx="1497" cy="181"/>
              </a:xfrm>
              <a:custGeom>
                <a:avLst/>
                <a:gdLst>
                  <a:gd name="T0" fmla="*/ 0 w 21600"/>
                  <a:gd name="T1" fmla="*/ 0 h 21600"/>
                  <a:gd name="T2" fmla="*/ 74 w 21600"/>
                  <a:gd name="T3" fmla="*/ 181 h 21600"/>
                  <a:gd name="T4" fmla="*/ 1423 w 21600"/>
                  <a:gd name="T5" fmla="*/ 181 h 21600"/>
                  <a:gd name="T6" fmla="*/ 1497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E66C21"/>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18" name="WordArt 34"/>
            <p:cNvSpPr>
              <a:spLocks noChangeArrowheads="1" noChangeShapeType="1"/>
            </p:cNvSpPr>
            <p:nvPr/>
          </p:nvSpPr>
          <p:spPr bwMode="auto">
            <a:xfrm>
              <a:off x="8959" y="104"/>
              <a:ext cx="2297" cy="385"/>
            </a:xfrm>
            <a:prstGeom prst="rect">
              <a:avLst/>
            </a:prstGeom>
          </p:spPr>
          <p:txBody>
            <a:bodyPr wrap="none" fromWordArt="1">
              <a:prstTxWarp prst="textPlain">
                <a:avLst>
                  <a:gd name="adj" fmla="val 50000"/>
                </a:avLst>
              </a:prstTxWarp>
            </a:bodyPr>
            <a:lstStyle/>
            <a:p>
              <a:pPr algn="ctr"/>
              <a:r>
                <a:rPr lang="zh-CN" altLang="en-US" sz="2400" kern="10">
                  <a:ln w="9525">
                    <a:solidFill>
                      <a:schemeClr val="bg1"/>
                    </a:solidFill>
                    <a:round/>
                    <a:headEnd/>
                    <a:tailEnd/>
                  </a:ln>
                  <a:solidFill>
                    <a:schemeClr val="bg1"/>
                  </a:solidFill>
                  <a:latin typeface="黑体" panose="02010609060101010101" pitchFamily="49" charset="-122"/>
                  <a:ea typeface="黑体" panose="02010609060101010101" pitchFamily="49" charset="-122"/>
                </a:rPr>
                <a:t>七匹狼男装</a:t>
              </a:r>
            </a:p>
          </p:txBody>
        </p:sp>
        <p:sp>
          <p:nvSpPr>
            <p:cNvPr id="19" name="Rectangle 8"/>
            <p:cNvSpPr>
              <a:spLocks noChangeArrowheads="1"/>
            </p:cNvSpPr>
            <p:nvPr/>
          </p:nvSpPr>
          <p:spPr bwMode="auto">
            <a:xfrm>
              <a:off x="0" y="3401"/>
              <a:ext cx="3969" cy="683"/>
            </a:xfrm>
            <a:prstGeom prst="rect">
              <a:avLst/>
            </a:prstGeom>
            <a:gradFill rotWithShape="1">
              <a:gsLst>
                <a:gs pos="0">
                  <a:srgbClr val="994815"/>
                </a:gs>
                <a:gs pos="100000">
                  <a:srgbClr val="E66C21"/>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20" name="AutoShape 9"/>
            <p:cNvSpPr>
              <a:spLocks/>
            </p:cNvSpPr>
            <p:nvPr/>
          </p:nvSpPr>
          <p:spPr bwMode="auto">
            <a:xfrm>
              <a:off x="104" y="4435"/>
              <a:ext cx="3870" cy="153"/>
            </a:xfrm>
            <a:custGeom>
              <a:avLst/>
              <a:gdLst>
                <a:gd name="T0" fmla="*/ 0 w 21600"/>
                <a:gd name="T1" fmla="*/ 0 h 21600"/>
                <a:gd name="T2" fmla="*/ 192 w 21600"/>
                <a:gd name="T3" fmla="*/ 153 h 21600"/>
                <a:gd name="T4" fmla="*/ 3678 w 21600"/>
                <a:gd name="T5" fmla="*/ 153 h 21600"/>
                <a:gd name="T6" fmla="*/ 387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E66C21"/>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21" name="WordArt 33"/>
            <p:cNvSpPr>
              <a:spLocks noChangeArrowheads="1" noChangeShapeType="1"/>
            </p:cNvSpPr>
            <p:nvPr/>
          </p:nvSpPr>
          <p:spPr bwMode="auto">
            <a:xfrm>
              <a:off x="908" y="3515"/>
              <a:ext cx="2277" cy="396"/>
            </a:xfrm>
            <a:prstGeom prst="rect">
              <a:avLst/>
            </a:prstGeom>
          </p:spPr>
          <p:txBody>
            <a:bodyPr wrap="none" fromWordArt="1">
              <a:prstTxWarp prst="textPlain">
                <a:avLst>
                  <a:gd name="adj" fmla="val 50000"/>
                </a:avLst>
              </a:prstTxWarp>
            </a:bodyPr>
            <a:lstStyle/>
            <a:p>
              <a:pPr algn="ctr"/>
              <a:r>
                <a:rPr lang="zh-CN" altLang="en-US" sz="2400" kern="10">
                  <a:ln w="9525">
                    <a:solidFill>
                      <a:schemeClr val="bg1"/>
                    </a:solidFill>
                    <a:round/>
                    <a:headEnd/>
                    <a:tailEnd/>
                  </a:ln>
                  <a:solidFill>
                    <a:schemeClr val="bg1"/>
                  </a:solidFill>
                  <a:latin typeface="黑体" panose="02010609060101010101" pitchFamily="49" charset="-122"/>
                  <a:ea typeface="黑体" panose="02010609060101010101" pitchFamily="49" charset="-122"/>
                </a:rPr>
                <a:t>德尔惠公司</a:t>
              </a:r>
            </a:p>
          </p:txBody>
        </p:sp>
        <p:grpSp>
          <p:nvGrpSpPr>
            <p:cNvPr id="22" name="Group 46"/>
            <p:cNvGrpSpPr>
              <a:grpSpLocks/>
            </p:cNvGrpSpPr>
            <p:nvPr/>
          </p:nvGrpSpPr>
          <p:grpSpPr bwMode="auto">
            <a:xfrm>
              <a:off x="4083" y="3401"/>
              <a:ext cx="3870" cy="843"/>
              <a:chOff x="0" y="0"/>
              <a:chExt cx="1497" cy="998"/>
            </a:xfrm>
          </p:grpSpPr>
          <p:sp>
            <p:nvSpPr>
              <p:cNvPr id="35" name="Rectangle 15"/>
              <p:cNvSpPr>
                <a:spLocks noChangeArrowheads="1"/>
              </p:cNvSpPr>
              <p:nvPr/>
            </p:nvSpPr>
            <p:spPr bwMode="auto">
              <a:xfrm>
                <a:off x="0" y="0"/>
                <a:ext cx="1497" cy="809"/>
              </a:xfrm>
              <a:prstGeom prst="rect">
                <a:avLst/>
              </a:prstGeom>
              <a:gradFill rotWithShape="1">
                <a:gsLst>
                  <a:gs pos="0">
                    <a:srgbClr val="994815"/>
                  </a:gs>
                  <a:gs pos="100000">
                    <a:srgbClr val="E66C21"/>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36" name="AutoShape 16"/>
              <p:cNvSpPr>
                <a:spLocks/>
              </p:cNvSpPr>
              <p:nvPr/>
            </p:nvSpPr>
            <p:spPr bwMode="auto">
              <a:xfrm>
                <a:off x="0" y="817"/>
                <a:ext cx="1497" cy="181"/>
              </a:xfrm>
              <a:custGeom>
                <a:avLst/>
                <a:gdLst>
                  <a:gd name="T0" fmla="*/ 0 w 21600"/>
                  <a:gd name="T1" fmla="*/ 0 h 21600"/>
                  <a:gd name="T2" fmla="*/ 74 w 21600"/>
                  <a:gd name="T3" fmla="*/ 181 h 21600"/>
                  <a:gd name="T4" fmla="*/ 1423 w 21600"/>
                  <a:gd name="T5" fmla="*/ 181 h 21600"/>
                  <a:gd name="T6" fmla="*/ 1497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E66C21"/>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23" name="WordArt 34"/>
            <p:cNvSpPr>
              <a:spLocks noChangeArrowheads="1" noChangeShapeType="1"/>
            </p:cNvSpPr>
            <p:nvPr/>
          </p:nvSpPr>
          <p:spPr bwMode="auto">
            <a:xfrm>
              <a:off x="5262" y="3499"/>
              <a:ext cx="1600" cy="428"/>
            </a:xfrm>
            <a:prstGeom prst="rect">
              <a:avLst/>
            </a:prstGeom>
          </p:spPr>
          <p:txBody>
            <a:bodyPr wrap="none" fromWordArt="1">
              <a:prstTxWarp prst="textPlain">
                <a:avLst>
                  <a:gd name="adj" fmla="val 50000"/>
                </a:avLst>
              </a:prstTxWarp>
            </a:bodyPr>
            <a:lstStyle/>
            <a:p>
              <a:pPr algn="ctr"/>
              <a:r>
                <a:rPr lang="zh-CN" altLang="en-US" sz="2000" kern="10">
                  <a:ln w="9525">
                    <a:solidFill>
                      <a:schemeClr val="bg1"/>
                    </a:solidFill>
                    <a:round/>
                    <a:headEnd/>
                    <a:tailEnd/>
                  </a:ln>
                  <a:solidFill>
                    <a:schemeClr val="bg1"/>
                  </a:solidFill>
                  <a:latin typeface="黑体" panose="02010609060101010101" pitchFamily="49" charset="-122"/>
                  <a:ea typeface="黑体" panose="02010609060101010101" pitchFamily="49" charset="-122"/>
                </a:rPr>
                <a:t>飞克控股</a:t>
              </a:r>
            </a:p>
          </p:txBody>
        </p:sp>
        <p:grpSp>
          <p:nvGrpSpPr>
            <p:cNvPr id="24" name="Group 50"/>
            <p:cNvGrpSpPr>
              <a:grpSpLocks/>
            </p:cNvGrpSpPr>
            <p:nvPr/>
          </p:nvGrpSpPr>
          <p:grpSpPr bwMode="auto">
            <a:xfrm>
              <a:off x="8052" y="3401"/>
              <a:ext cx="3871" cy="843"/>
              <a:chOff x="0" y="0"/>
              <a:chExt cx="1497" cy="998"/>
            </a:xfrm>
          </p:grpSpPr>
          <p:sp>
            <p:nvSpPr>
              <p:cNvPr id="33" name="Rectangle 15"/>
              <p:cNvSpPr>
                <a:spLocks noChangeArrowheads="1"/>
              </p:cNvSpPr>
              <p:nvPr/>
            </p:nvSpPr>
            <p:spPr bwMode="auto">
              <a:xfrm>
                <a:off x="0" y="0"/>
                <a:ext cx="1497" cy="809"/>
              </a:xfrm>
              <a:prstGeom prst="rect">
                <a:avLst/>
              </a:prstGeom>
              <a:gradFill rotWithShape="1">
                <a:gsLst>
                  <a:gs pos="0">
                    <a:srgbClr val="994815"/>
                  </a:gs>
                  <a:gs pos="100000">
                    <a:srgbClr val="E66C21"/>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202" tIns="41601" rIns="83202" bIns="41601" anchor="ct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endParaRPr lang="zh-CN" altLang="en-US" sz="1600" i="1">
                  <a:solidFill>
                    <a:srgbClr val="000000"/>
                  </a:solidFill>
                  <a:ea typeface="华文细黑" panose="02010600040101010101" pitchFamily="2" charset="-122"/>
                  <a:sym typeface="华文细黑" panose="02010600040101010101" pitchFamily="2" charset="-122"/>
                </a:endParaRPr>
              </a:p>
            </p:txBody>
          </p:sp>
          <p:sp>
            <p:nvSpPr>
              <p:cNvPr id="34" name="AutoShape 16"/>
              <p:cNvSpPr>
                <a:spLocks/>
              </p:cNvSpPr>
              <p:nvPr/>
            </p:nvSpPr>
            <p:spPr bwMode="auto">
              <a:xfrm>
                <a:off x="0" y="817"/>
                <a:ext cx="1497" cy="181"/>
              </a:xfrm>
              <a:custGeom>
                <a:avLst/>
                <a:gdLst>
                  <a:gd name="T0" fmla="*/ 0 w 21600"/>
                  <a:gd name="T1" fmla="*/ 0 h 21600"/>
                  <a:gd name="T2" fmla="*/ 74 w 21600"/>
                  <a:gd name="T3" fmla="*/ 181 h 21600"/>
                  <a:gd name="T4" fmla="*/ 1423 w 21600"/>
                  <a:gd name="T5" fmla="*/ 181 h 21600"/>
                  <a:gd name="T6" fmla="*/ 1497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072" y="21600"/>
                    </a:lnTo>
                    <a:lnTo>
                      <a:pt x="20528" y="21600"/>
                    </a:lnTo>
                    <a:lnTo>
                      <a:pt x="21600" y="0"/>
                    </a:lnTo>
                    <a:lnTo>
                      <a:pt x="0" y="0"/>
                    </a:lnTo>
                    <a:close/>
                  </a:path>
                </a:pathLst>
              </a:custGeom>
              <a:gradFill rotWithShape="1">
                <a:gsLst>
                  <a:gs pos="0">
                    <a:srgbClr val="E66C21"/>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25" name="WordArt 34"/>
            <p:cNvSpPr>
              <a:spLocks noChangeArrowheads="1" noChangeShapeType="1"/>
            </p:cNvSpPr>
            <p:nvPr/>
          </p:nvSpPr>
          <p:spPr bwMode="auto">
            <a:xfrm>
              <a:off x="9236" y="3499"/>
              <a:ext cx="1600" cy="428"/>
            </a:xfrm>
            <a:prstGeom prst="rect">
              <a:avLst/>
            </a:prstGeom>
          </p:spPr>
          <p:txBody>
            <a:bodyPr wrap="none" fromWordArt="1">
              <a:prstTxWarp prst="textPlain">
                <a:avLst>
                  <a:gd name="adj" fmla="val 50000"/>
                </a:avLst>
              </a:prstTxWarp>
            </a:bodyPr>
            <a:lstStyle/>
            <a:p>
              <a:pPr algn="ctr"/>
              <a:r>
                <a:rPr lang="zh-CN" altLang="en-US" sz="2000" kern="10">
                  <a:ln w="9525">
                    <a:solidFill>
                      <a:schemeClr val="bg1"/>
                    </a:solidFill>
                    <a:round/>
                    <a:headEnd/>
                    <a:tailEnd/>
                  </a:ln>
                  <a:solidFill>
                    <a:schemeClr val="bg1"/>
                  </a:solidFill>
                  <a:latin typeface="黑体" panose="02010609060101010101" pitchFamily="49" charset="-122"/>
                  <a:ea typeface="黑体" panose="02010609060101010101" pitchFamily="49" charset="-122"/>
                </a:rPr>
                <a:t>唯唯国际</a:t>
              </a:r>
            </a:p>
          </p:txBody>
        </p:sp>
        <p:sp>
          <p:nvSpPr>
            <p:cNvPr id="26" name="WordArt 33"/>
            <p:cNvSpPr>
              <a:spLocks noChangeArrowheads="1" noChangeShapeType="1"/>
            </p:cNvSpPr>
            <p:nvPr/>
          </p:nvSpPr>
          <p:spPr bwMode="auto">
            <a:xfrm>
              <a:off x="1134" y="113"/>
              <a:ext cx="1600" cy="428"/>
            </a:xfrm>
            <a:prstGeom prst="rect">
              <a:avLst/>
            </a:prstGeom>
          </p:spPr>
          <p:txBody>
            <a:bodyPr wrap="none" fromWordArt="1">
              <a:prstTxWarp prst="textPlain">
                <a:avLst>
                  <a:gd name="adj" fmla="val 50000"/>
                </a:avLst>
              </a:prstTxWarp>
            </a:bodyPr>
            <a:lstStyle/>
            <a:p>
              <a:pPr algn="ctr"/>
              <a:r>
                <a:rPr lang="zh-CN" altLang="en-US" sz="2000" kern="10">
                  <a:ln w="9525">
                    <a:solidFill>
                      <a:schemeClr val="bg1"/>
                    </a:solidFill>
                    <a:round/>
                    <a:headEnd/>
                    <a:tailEnd/>
                  </a:ln>
                  <a:solidFill>
                    <a:schemeClr val="bg1"/>
                  </a:solidFill>
                  <a:latin typeface="黑体" panose="02010609060101010101" pitchFamily="49" charset="-122"/>
                  <a:ea typeface="黑体" panose="02010609060101010101" pitchFamily="49" charset="-122"/>
                </a:rPr>
                <a:t>利郎男装</a:t>
              </a:r>
            </a:p>
          </p:txBody>
        </p:sp>
        <p:pic>
          <p:nvPicPr>
            <p:cNvPr id="27" name="Picture 51" descr="利郎"/>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793"/>
              <a:ext cx="3856" cy="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2" descr="虎都"/>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2" y="746"/>
              <a:ext cx="3856" cy="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3" descr="七匹狼"/>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5" y="746"/>
              <a:ext cx="3742"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4" descr="DPP_0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82"/>
              <a:ext cx="3970"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5" descr="DSC084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3" y="4082"/>
              <a:ext cx="3854"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6" descr="唯唯国际女装"/>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2" y="4082"/>
              <a:ext cx="3855" cy="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 name="KSO_Shape"/>
          <p:cNvSpPr>
            <a:spLocks noChangeArrowheads="1"/>
          </p:cNvSpPr>
          <p:nvPr/>
        </p:nvSpPr>
        <p:spPr bwMode="auto">
          <a:xfrm>
            <a:off x="10873615" y="503960"/>
            <a:ext cx="1041400" cy="1800225"/>
          </a:xfrm>
          <a:custGeom>
            <a:avLst/>
            <a:gdLst>
              <a:gd name="T0" fmla="*/ 70985 w 8318500"/>
              <a:gd name="T1" fmla="*/ 41621 h 14381163"/>
              <a:gd name="T2" fmla="*/ 106595 w 8318500"/>
              <a:gd name="T3" fmla="*/ 41621 h 14381163"/>
              <a:gd name="T4" fmla="*/ 130374 w 8318500"/>
              <a:gd name="T5" fmla="*/ 65267 h 14381163"/>
              <a:gd name="T6" fmla="*/ 130374 w 8318500"/>
              <a:gd name="T7" fmla="*/ 122498 h 14381163"/>
              <a:gd name="T8" fmla="*/ 122369 w 8318500"/>
              <a:gd name="T9" fmla="*/ 130615 h 14381163"/>
              <a:gd name="T10" fmla="*/ 114305 w 8318500"/>
              <a:gd name="T11" fmla="*/ 122498 h 14381163"/>
              <a:gd name="T12" fmla="*/ 114305 w 8318500"/>
              <a:gd name="T13" fmla="*/ 70913 h 14381163"/>
              <a:gd name="T14" fmla="*/ 110127 w 8318500"/>
              <a:gd name="T15" fmla="*/ 70913 h 14381163"/>
              <a:gd name="T16" fmla="*/ 110127 w 8318500"/>
              <a:gd name="T17" fmla="*/ 214550 h 14381163"/>
              <a:gd name="T18" fmla="*/ 99238 w 8318500"/>
              <a:gd name="T19" fmla="*/ 225373 h 14381163"/>
              <a:gd name="T20" fmla="*/ 88407 w 8318500"/>
              <a:gd name="T21" fmla="*/ 214550 h 14381163"/>
              <a:gd name="T22" fmla="*/ 88407 w 8318500"/>
              <a:gd name="T23" fmla="*/ 131144 h 14381163"/>
              <a:gd name="T24" fmla="*/ 83934 w 8318500"/>
              <a:gd name="T25" fmla="*/ 131144 h 14381163"/>
              <a:gd name="T26" fmla="*/ 83934 w 8318500"/>
              <a:gd name="T27" fmla="*/ 214550 h 14381163"/>
              <a:gd name="T28" fmla="*/ 73104 w 8318500"/>
              <a:gd name="T29" fmla="*/ 225373 h 14381163"/>
              <a:gd name="T30" fmla="*/ 62215 w 8318500"/>
              <a:gd name="T31" fmla="*/ 214550 h 14381163"/>
              <a:gd name="T32" fmla="*/ 62215 w 8318500"/>
              <a:gd name="T33" fmla="*/ 70913 h 14381163"/>
              <a:gd name="T34" fmla="*/ 58095 w 8318500"/>
              <a:gd name="T35" fmla="*/ 70913 h 14381163"/>
              <a:gd name="T36" fmla="*/ 45734 w 8318500"/>
              <a:gd name="T37" fmla="*/ 89441 h 14381163"/>
              <a:gd name="T38" fmla="*/ 39083 w 8318500"/>
              <a:gd name="T39" fmla="*/ 93088 h 14381163"/>
              <a:gd name="T40" fmla="*/ 8064 w 8318500"/>
              <a:gd name="T41" fmla="*/ 93147 h 14381163"/>
              <a:gd name="T42" fmla="*/ 0 w 8318500"/>
              <a:gd name="T43" fmla="*/ 85030 h 14381163"/>
              <a:gd name="T44" fmla="*/ 8064 w 8318500"/>
              <a:gd name="T45" fmla="*/ 77089 h 14381163"/>
              <a:gd name="T46" fmla="*/ 34610 w 8318500"/>
              <a:gd name="T47" fmla="*/ 77089 h 14381163"/>
              <a:gd name="T48" fmla="*/ 51149 w 8318500"/>
              <a:gd name="T49" fmla="*/ 52268 h 14381163"/>
              <a:gd name="T50" fmla="*/ 70985 w 8318500"/>
              <a:gd name="T51" fmla="*/ 41621 h 14381163"/>
              <a:gd name="T52" fmla="*/ 86174 w 8318500"/>
              <a:gd name="T53" fmla="*/ 0 h 14381163"/>
              <a:gd name="T54" fmla="*/ 104897 w 8318500"/>
              <a:gd name="T55" fmla="*/ 18721 h 14381163"/>
              <a:gd name="T56" fmla="*/ 86174 w 8318500"/>
              <a:gd name="T57" fmla="*/ 37442 h 14381163"/>
              <a:gd name="T58" fmla="*/ 67451 w 8318500"/>
              <a:gd name="T59" fmla="*/ 18721 h 14381163"/>
              <a:gd name="T60" fmla="*/ 86174 w 8318500"/>
              <a:gd name="T61" fmla="*/ 0 h 143811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318500" h="14381163">
                <a:moveTo>
                  <a:pt x="4529170" y="2655888"/>
                </a:moveTo>
                <a:cubicBezTo>
                  <a:pt x="4931012" y="2655888"/>
                  <a:pt x="6388158" y="2655888"/>
                  <a:pt x="6801266" y="2655888"/>
                </a:cubicBezTo>
                <a:cubicBezTo>
                  <a:pt x="7634994" y="2655888"/>
                  <a:pt x="8318500" y="3331480"/>
                  <a:pt x="8318500" y="4164711"/>
                </a:cubicBezTo>
                <a:cubicBezTo>
                  <a:pt x="8318500" y="4588832"/>
                  <a:pt x="8318500" y="7535164"/>
                  <a:pt x="8318500" y="7816661"/>
                </a:cubicBezTo>
                <a:cubicBezTo>
                  <a:pt x="8318500" y="8101911"/>
                  <a:pt x="8093168" y="8334615"/>
                  <a:pt x="7807748" y="8334615"/>
                </a:cubicBezTo>
                <a:cubicBezTo>
                  <a:pt x="7522328" y="8334615"/>
                  <a:pt x="7293240" y="8101911"/>
                  <a:pt x="7293240" y="7816661"/>
                </a:cubicBezTo>
                <a:cubicBezTo>
                  <a:pt x="7293240" y="7486371"/>
                  <a:pt x="7293240" y="4525026"/>
                  <a:pt x="7293240" y="4525026"/>
                </a:cubicBezTo>
                <a:cubicBezTo>
                  <a:pt x="7293240" y="4525026"/>
                  <a:pt x="7293240" y="4525026"/>
                  <a:pt x="7026598" y="4525026"/>
                </a:cubicBezTo>
                <a:cubicBezTo>
                  <a:pt x="7026598" y="4525026"/>
                  <a:pt x="7026598" y="13123811"/>
                  <a:pt x="7026598" y="13690558"/>
                </a:cubicBezTo>
                <a:cubicBezTo>
                  <a:pt x="7026598" y="14073393"/>
                  <a:pt x="6714889" y="14381163"/>
                  <a:pt x="6331825" y="14381163"/>
                </a:cubicBezTo>
                <a:cubicBezTo>
                  <a:pt x="5948761" y="14381163"/>
                  <a:pt x="5640807" y="14073393"/>
                  <a:pt x="5640807" y="13690558"/>
                </a:cubicBezTo>
                <a:cubicBezTo>
                  <a:pt x="5640807" y="13123811"/>
                  <a:pt x="5640807" y="8368394"/>
                  <a:pt x="5640807" y="8368394"/>
                </a:cubicBezTo>
                <a:cubicBezTo>
                  <a:pt x="5640807" y="8368394"/>
                  <a:pt x="5640807" y="8368394"/>
                  <a:pt x="5355387" y="8368394"/>
                </a:cubicBezTo>
                <a:cubicBezTo>
                  <a:pt x="5355387" y="8368394"/>
                  <a:pt x="5355387" y="13123811"/>
                  <a:pt x="5355387" y="13690558"/>
                </a:cubicBezTo>
                <a:cubicBezTo>
                  <a:pt x="5355387" y="14073393"/>
                  <a:pt x="5047433" y="14381163"/>
                  <a:pt x="4664369" y="14381163"/>
                </a:cubicBezTo>
                <a:cubicBezTo>
                  <a:pt x="4285060" y="14381163"/>
                  <a:pt x="3969596" y="14073393"/>
                  <a:pt x="3969596" y="13690558"/>
                </a:cubicBezTo>
                <a:cubicBezTo>
                  <a:pt x="3969596" y="13123811"/>
                  <a:pt x="3969596" y="4525026"/>
                  <a:pt x="3969596" y="4525026"/>
                </a:cubicBezTo>
                <a:cubicBezTo>
                  <a:pt x="3969596" y="4525026"/>
                  <a:pt x="3969596" y="4525026"/>
                  <a:pt x="3706708" y="4525026"/>
                </a:cubicBezTo>
                <a:cubicBezTo>
                  <a:pt x="3706708" y="4525026"/>
                  <a:pt x="3098313" y="5433322"/>
                  <a:pt x="2918047" y="5707312"/>
                </a:cubicBezTo>
                <a:cubicBezTo>
                  <a:pt x="2820403" y="5857444"/>
                  <a:pt x="2658915" y="5936263"/>
                  <a:pt x="2493672" y="5940016"/>
                </a:cubicBezTo>
                <a:cubicBezTo>
                  <a:pt x="2493672" y="5940016"/>
                  <a:pt x="848750" y="5943770"/>
                  <a:pt x="514508" y="5943770"/>
                </a:cubicBezTo>
                <a:cubicBezTo>
                  <a:pt x="229087" y="5943770"/>
                  <a:pt x="0" y="5711066"/>
                  <a:pt x="0" y="5425816"/>
                </a:cubicBezTo>
                <a:cubicBezTo>
                  <a:pt x="0" y="5144319"/>
                  <a:pt x="229087" y="4919122"/>
                  <a:pt x="514508" y="4919122"/>
                </a:cubicBezTo>
                <a:cubicBezTo>
                  <a:pt x="739839" y="4919122"/>
                  <a:pt x="1629900" y="4919122"/>
                  <a:pt x="2208252" y="4919122"/>
                </a:cubicBezTo>
                <a:cubicBezTo>
                  <a:pt x="2437339" y="4577572"/>
                  <a:pt x="2865470" y="3932007"/>
                  <a:pt x="3263556" y="3335234"/>
                </a:cubicBezTo>
                <a:cubicBezTo>
                  <a:pt x="3533954" y="2926125"/>
                  <a:pt x="4003395" y="2655888"/>
                  <a:pt x="4529170" y="2655888"/>
                </a:cubicBezTo>
                <a:close/>
                <a:moveTo>
                  <a:pt x="5498307" y="0"/>
                </a:moveTo>
                <a:cubicBezTo>
                  <a:pt x="6158063" y="0"/>
                  <a:pt x="6692901" y="534838"/>
                  <a:pt x="6692901" y="1194594"/>
                </a:cubicBezTo>
                <a:cubicBezTo>
                  <a:pt x="6692901" y="1854350"/>
                  <a:pt x="6158063" y="2389188"/>
                  <a:pt x="5498307" y="2389188"/>
                </a:cubicBezTo>
                <a:cubicBezTo>
                  <a:pt x="4838551" y="2389188"/>
                  <a:pt x="4303713" y="1854350"/>
                  <a:pt x="4303713" y="1194594"/>
                </a:cubicBezTo>
                <a:cubicBezTo>
                  <a:pt x="4303713" y="534838"/>
                  <a:pt x="4838551" y="0"/>
                  <a:pt x="5498307" y="0"/>
                </a:cubicBezTo>
                <a:close/>
              </a:path>
            </a:pathLst>
          </a:custGeom>
          <a:solidFill>
            <a:srgbClr val="FFC000"/>
          </a:solidFill>
          <a:ln>
            <a:noFill/>
          </a:ln>
          <a:extLst/>
        </p:spPr>
        <p:txBody>
          <a:bodyPr anchor="ctr" anchorCtr="1"/>
          <a:lstStyle/>
          <a:p>
            <a:endParaRPr lang="zh-CN" altLang="en-US"/>
          </a:p>
        </p:txBody>
      </p:sp>
      <p:sp>
        <p:nvSpPr>
          <p:cNvPr id="62" name="矩形 61"/>
          <p:cNvSpPr/>
          <p:nvPr/>
        </p:nvSpPr>
        <p:spPr>
          <a:xfrm>
            <a:off x="7476443" y="799074"/>
            <a:ext cx="3570208" cy="525657"/>
          </a:xfrm>
          <a:prstGeom prst="rect">
            <a:avLst/>
          </a:prstGeom>
        </p:spPr>
        <p:txBody>
          <a:bodyPr wrap="none">
            <a:spAutoFit/>
          </a:bodyPr>
          <a:lstStyle/>
          <a:p>
            <a:pPr>
              <a:lnSpc>
                <a:spcPct val="130000"/>
              </a:lnSpc>
              <a:defRPr/>
            </a:pPr>
            <a:r>
              <a:rPr lang="zh-CN" altLang="en-US" sz="2400" b="1" dirty="0">
                <a:solidFill>
                  <a:schemeClr val="accent1">
                    <a:lumMod val="75000"/>
                  </a:schemeClr>
                </a:solidFill>
                <a:latin typeface="微软雅黑" pitchFamily="34" charset="-122"/>
                <a:ea typeface="微软雅黑" pitchFamily="34" charset="-122"/>
                <a:sym typeface="Arial" pitchFamily="34" charset="0"/>
              </a:rPr>
              <a:t>曾服务过的企业（部分</a:t>
            </a:r>
            <a:r>
              <a:rPr lang="zh-CN" altLang="en-US" sz="2400" b="1" dirty="0" smtClean="0">
                <a:solidFill>
                  <a:schemeClr val="accent1">
                    <a:lumMod val="75000"/>
                  </a:schemeClr>
                </a:solidFill>
                <a:latin typeface="微软雅黑" pitchFamily="34" charset="-122"/>
                <a:ea typeface="微软雅黑" pitchFamily="34" charset="-122"/>
                <a:sym typeface="Arial" pitchFamily="34" charset="0"/>
              </a:rPr>
              <a:t>）</a:t>
            </a:r>
            <a:endParaRPr lang="zh-CN" altLang="en-US" sz="2400" b="1" dirty="0">
              <a:solidFill>
                <a:schemeClr val="accent1">
                  <a:lumMod val="75000"/>
                </a:schemeClr>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2115159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文本框 13"/>
          <p:cNvSpPr txBox="1">
            <a:spLocks noChangeArrowheads="1"/>
          </p:cNvSpPr>
          <p:nvPr>
            <p:custDataLst>
              <p:tags r:id="rId2"/>
            </p:custDataLst>
          </p:nvPr>
        </p:nvSpPr>
        <p:spPr bwMode="auto">
          <a:xfrm>
            <a:off x="4137026" y="1544639"/>
            <a:ext cx="39211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3900" dirty="0">
                <a:solidFill>
                  <a:srgbClr val="1BBC9B"/>
                </a:solidFill>
                <a:latin typeface="Impact" panose="020B0806030902050204" pitchFamily="34" charset="0"/>
              </a:rPr>
              <a:t>0 </a:t>
            </a:r>
            <a:r>
              <a:rPr lang="en-US" altLang="zh-CN" sz="23900" dirty="0" smtClean="0">
                <a:solidFill>
                  <a:srgbClr val="1BBC9B"/>
                </a:solidFill>
                <a:latin typeface="Impact" panose="020B0806030902050204" pitchFamily="34" charset="0"/>
              </a:rPr>
              <a:t>4</a:t>
            </a:r>
            <a:endParaRPr lang="zh-CN" altLang="en-US" sz="23900" dirty="0">
              <a:solidFill>
                <a:srgbClr val="1BBC9B"/>
              </a:solidFill>
              <a:latin typeface="Impact" panose="020B0806030902050204" pitchFamily="34" charset="0"/>
            </a:endParaRPr>
          </a:p>
        </p:txBody>
      </p:sp>
      <p:sp>
        <p:nvSpPr>
          <p:cNvPr id="3" name="矩形 2"/>
          <p:cNvSpPr/>
          <p:nvPr>
            <p:custDataLst>
              <p:tags r:id="rId3"/>
            </p:custDataLst>
          </p:nvPr>
        </p:nvSpPr>
        <p:spPr>
          <a:xfrm>
            <a:off x="3248026" y="2998789"/>
            <a:ext cx="5743575" cy="8731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5400" b="1" dirty="0" smtClean="0">
                <a:solidFill>
                  <a:srgbClr val="CC9B00"/>
                </a:solidFill>
                <a:latin typeface="微软雅黑" panose="020B0503020204020204" pitchFamily="34" charset="-122"/>
                <a:ea typeface="微软雅黑" panose="020B0503020204020204" pitchFamily="34" charset="-122"/>
              </a:rPr>
              <a:t>项目费用</a:t>
            </a:r>
            <a:endParaRPr lang="zh-CN" altLang="en-US" sz="5400" b="1" dirty="0">
              <a:solidFill>
                <a:srgbClr val="CC9B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693063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a:spLocks noChangeArrowheads="1"/>
          </p:cNvSpPr>
          <p:nvPr/>
        </p:nvSpPr>
        <p:spPr bwMode="auto">
          <a:xfrm>
            <a:off x="0" y="3132552"/>
            <a:ext cx="12192000" cy="2184400"/>
          </a:xfrm>
          <a:prstGeom prst="rect">
            <a:avLst/>
          </a:prstGeom>
          <a:solidFill>
            <a:srgbClr val="0070C0"/>
          </a:solidFill>
          <a:ln>
            <a:noFill/>
          </a:ln>
        </p:spPr>
        <p:txBody>
          <a:bodyPr anchor="ctr"/>
          <a:lstStyle/>
          <a:p>
            <a:pPr algn="ctr" eaLnBrk="1" hangingPunct="1">
              <a:buFont typeface="Arial" panose="020B0604020202020204" pitchFamily="34" charset="0"/>
              <a:buNone/>
              <a:defRPr/>
            </a:pPr>
            <a:endParaRPr lang="zh-CN" altLang="zh-CN">
              <a:solidFill>
                <a:srgbClr val="FFFFFF"/>
              </a:solidFill>
            </a:endParaRPr>
          </a:p>
        </p:txBody>
      </p:sp>
      <p:grpSp>
        <p:nvGrpSpPr>
          <p:cNvPr id="4" name="组合 7"/>
          <p:cNvGrpSpPr>
            <a:grpSpLocks/>
          </p:cNvGrpSpPr>
          <p:nvPr/>
        </p:nvGrpSpPr>
        <p:grpSpPr bwMode="auto">
          <a:xfrm>
            <a:off x="23813" y="3259552"/>
            <a:ext cx="2882900" cy="1798637"/>
            <a:chOff x="0" y="0"/>
            <a:chExt cx="5724525" cy="3679825"/>
          </a:xfrm>
        </p:grpSpPr>
        <p:sp>
          <p:nvSpPr>
            <p:cNvPr id="5" name="Oval 60">
              <a:hlinkClick r:id="rId3"/>
            </p:cNvPr>
            <p:cNvSpPr>
              <a:spLocks noChangeArrowheads="1"/>
            </p:cNvSpPr>
            <p:nvPr/>
          </p:nvSpPr>
          <p:spPr bwMode="auto">
            <a:xfrm>
              <a:off x="5003800" y="2065338"/>
              <a:ext cx="444500" cy="523875"/>
            </a:xfrm>
            <a:prstGeom prst="ellipse">
              <a:avLst/>
            </a:prstGeom>
            <a:solidFill>
              <a:srgbClr val="0079C5">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sym typeface="Arial" panose="020B0604020202020204" pitchFamily="34" charset="0"/>
              </a:endParaRPr>
            </a:p>
          </p:txBody>
        </p:sp>
        <p:sp>
          <p:nvSpPr>
            <p:cNvPr id="6" name="Oval 61">
              <a:hlinkClick r:id="rId4"/>
            </p:cNvPr>
            <p:cNvSpPr>
              <a:spLocks noChangeArrowheads="1"/>
            </p:cNvSpPr>
            <p:nvPr/>
          </p:nvSpPr>
          <p:spPr bwMode="auto">
            <a:xfrm>
              <a:off x="5016500" y="2873375"/>
              <a:ext cx="419100" cy="522288"/>
            </a:xfrm>
            <a:prstGeom prst="ellipse">
              <a:avLst/>
            </a:prstGeom>
            <a:solidFill>
              <a:srgbClr val="0079C5">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sym typeface="Arial" panose="020B0604020202020204" pitchFamily="34" charset="0"/>
              </a:endParaRPr>
            </a:p>
          </p:txBody>
        </p:sp>
        <p:sp>
          <p:nvSpPr>
            <p:cNvPr id="7" name="Line 33"/>
            <p:cNvSpPr>
              <a:spLocks noChangeShapeType="1"/>
            </p:cNvSpPr>
            <p:nvPr/>
          </p:nvSpPr>
          <p:spPr bwMode="auto">
            <a:xfrm flipV="1">
              <a:off x="5224463" y="979488"/>
              <a:ext cx="1587" cy="2700337"/>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 name="Line 5"/>
            <p:cNvSpPr>
              <a:spLocks noChangeShapeType="1"/>
            </p:cNvSpPr>
            <p:nvPr/>
          </p:nvSpPr>
          <p:spPr bwMode="auto">
            <a:xfrm>
              <a:off x="0" y="3221038"/>
              <a:ext cx="1384300" cy="3175"/>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Freeform 18"/>
            <p:cNvSpPr>
              <a:spLocks noChangeArrowheads="1"/>
            </p:cNvSpPr>
            <p:nvPr/>
          </p:nvSpPr>
          <p:spPr bwMode="auto">
            <a:xfrm>
              <a:off x="1366838" y="2076450"/>
              <a:ext cx="201612" cy="1279525"/>
            </a:xfrm>
            <a:custGeom>
              <a:avLst/>
              <a:gdLst>
                <a:gd name="T0" fmla="*/ 2147483646 w 127"/>
                <a:gd name="T1" fmla="*/ 0 h 1075"/>
                <a:gd name="T2" fmla="*/ 0 w 127"/>
                <a:gd name="T3" fmla="*/ 2147483646 h 1075"/>
                <a:gd name="T4" fmla="*/ 2147483646 w 127"/>
                <a:gd name="T5" fmla="*/ 0 h 1075"/>
                <a:gd name="T6" fmla="*/ 0 60000 65536"/>
                <a:gd name="T7" fmla="*/ 0 60000 65536"/>
                <a:gd name="T8" fmla="*/ 0 60000 65536"/>
                <a:gd name="T9" fmla="*/ 0 w 127"/>
                <a:gd name="T10" fmla="*/ 0 h 1075"/>
                <a:gd name="T11" fmla="*/ 127 w 127"/>
                <a:gd name="T12" fmla="*/ 1075 h 1075"/>
              </a:gdLst>
              <a:ahLst/>
              <a:cxnLst>
                <a:cxn ang="T6">
                  <a:pos x="T0" y="T1"/>
                </a:cxn>
                <a:cxn ang="T7">
                  <a:pos x="T2" y="T3"/>
                </a:cxn>
                <a:cxn ang="T8">
                  <a:pos x="T4" y="T5"/>
                </a:cxn>
              </a:cxnLst>
              <a:rect l="T9" t="T10" r="T11" b="T12"/>
              <a:pathLst>
                <a:path w="127" h="1075">
                  <a:moveTo>
                    <a:pt x="127" y="0"/>
                  </a:moveTo>
                  <a:lnTo>
                    <a:pt x="0" y="1075"/>
                  </a:lnTo>
                  <a:lnTo>
                    <a:pt x="127"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 name="Line 19"/>
            <p:cNvSpPr>
              <a:spLocks noChangeShapeType="1"/>
            </p:cNvSpPr>
            <p:nvPr/>
          </p:nvSpPr>
          <p:spPr bwMode="auto">
            <a:xfrm flipH="1">
              <a:off x="1374775" y="2047875"/>
              <a:ext cx="200025" cy="1189038"/>
            </a:xfrm>
            <a:prstGeom prst="line">
              <a:avLst/>
            </a:prstGeom>
            <a:noFill/>
            <a:ln w="33338">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Freeform 20"/>
            <p:cNvSpPr>
              <a:spLocks noChangeArrowheads="1"/>
            </p:cNvSpPr>
            <p:nvPr/>
          </p:nvSpPr>
          <p:spPr bwMode="auto">
            <a:xfrm>
              <a:off x="2717800" y="1870075"/>
              <a:ext cx="7938" cy="1806575"/>
            </a:xfrm>
            <a:custGeom>
              <a:avLst/>
              <a:gdLst>
                <a:gd name="T0" fmla="*/ 0 w 5"/>
                <a:gd name="T1" fmla="*/ 0 h 1517"/>
                <a:gd name="T2" fmla="*/ 2147483646 w 5"/>
                <a:gd name="T3" fmla="*/ 2147483646 h 1517"/>
                <a:gd name="T4" fmla="*/ 0 w 5"/>
                <a:gd name="T5" fmla="*/ 0 h 1517"/>
                <a:gd name="T6" fmla="*/ 0 60000 65536"/>
                <a:gd name="T7" fmla="*/ 0 60000 65536"/>
                <a:gd name="T8" fmla="*/ 0 60000 65536"/>
                <a:gd name="T9" fmla="*/ 0 w 5"/>
                <a:gd name="T10" fmla="*/ 0 h 1517"/>
                <a:gd name="T11" fmla="*/ 5 w 5"/>
                <a:gd name="T12" fmla="*/ 1517 h 1517"/>
              </a:gdLst>
              <a:ahLst/>
              <a:cxnLst>
                <a:cxn ang="T6">
                  <a:pos x="T0" y="T1"/>
                </a:cxn>
                <a:cxn ang="T7">
                  <a:pos x="T2" y="T3"/>
                </a:cxn>
                <a:cxn ang="T8">
                  <a:pos x="T4" y="T5"/>
                </a:cxn>
              </a:cxnLst>
              <a:rect l="T9" t="T10" r="T11" b="T12"/>
              <a:pathLst>
                <a:path w="5" h="1517">
                  <a:moveTo>
                    <a:pt x="0" y="0"/>
                  </a:moveTo>
                  <a:lnTo>
                    <a:pt x="5" y="15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Line 21"/>
            <p:cNvSpPr>
              <a:spLocks noChangeShapeType="1"/>
            </p:cNvSpPr>
            <p:nvPr/>
          </p:nvSpPr>
          <p:spPr bwMode="auto">
            <a:xfrm>
              <a:off x="2587625" y="1870075"/>
              <a:ext cx="7938" cy="1806575"/>
            </a:xfrm>
            <a:prstGeom prst="line">
              <a:avLst/>
            </a:prstGeom>
            <a:noFill/>
            <a:ln w="33338">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 name="Oval 22"/>
            <p:cNvSpPr>
              <a:spLocks noChangeArrowheads="1"/>
            </p:cNvSpPr>
            <p:nvPr/>
          </p:nvSpPr>
          <p:spPr bwMode="auto">
            <a:xfrm>
              <a:off x="4716463" y="0"/>
              <a:ext cx="1008062" cy="979488"/>
            </a:xfrm>
            <a:prstGeom prst="ellipse">
              <a:avLst/>
            </a:prstGeom>
            <a:noFill/>
            <a:ln w="333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endParaRPr lang="zh-CN" altLang="zh-CN" sz="20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 name="Group 55"/>
            <p:cNvGrpSpPr>
              <a:grpSpLocks/>
            </p:cNvGrpSpPr>
            <p:nvPr/>
          </p:nvGrpSpPr>
          <p:grpSpPr bwMode="auto">
            <a:xfrm>
              <a:off x="4943475" y="1273175"/>
              <a:ext cx="565150" cy="523875"/>
              <a:chOff x="0" y="0"/>
              <a:chExt cx="554" cy="556"/>
            </a:xfrm>
          </p:grpSpPr>
          <p:sp>
            <p:nvSpPr>
              <p:cNvPr id="31" name="Oval 25"/>
              <p:cNvSpPr>
                <a:spLocks noChangeArrowheads="1"/>
              </p:cNvSpPr>
              <p:nvPr/>
            </p:nvSpPr>
            <p:spPr bwMode="auto">
              <a:xfrm>
                <a:off x="0" y="0"/>
                <a:ext cx="554" cy="556"/>
              </a:xfrm>
              <a:prstGeom prst="ellipse">
                <a:avLst/>
              </a:prstGeom>
              <a:solidFill>
                <a:srgbClr val="FF9900"/>
              </a:solidFill>
              <a:ln w="33338">
                <a:solidFill>
                  <a:srgbClr val="FFFFFF"/>
                </a:solidFill>
                <a:round/>
                <a:headEnd/>
                <a:tailEnd/>
              </a:ln>
            </p:spPr>
            <p:txBody>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sym typeface="Arial" panose="020B0604020202020204" pitchFamily="34" charset="0"/>
                </a:endParaRPr>
              </a:p>
            </p:txBody>
          </p:sp>
          <p:sp>
            <p:nvSpPr>
              <p:cNvPr id="32" name="Freeform 26"/>
              <p:cNvSpPr>
                <a:spLocks noChangeArrowheads="1"/>
              </p:cNvSpPr>
              <p:nvPr/>
            </p:nvSpPr>
            <p:spPr bwMode="auto">
              <a:xfrm>
                <a:off x="212" y="86"/>
                <a:ext cx="132" cy="382"/>
              </a:xfrm>
              <a:custGeom>
                <a:avLst/>
                <a:gdLst>
                  <a:gd name="T0" fmla="*/ 414 w 74"/>
                  <a:gd name="T1" fmla="*/ 1067 h 213"/>
                  <a:gd name="T2" fmla="*/ 382 w 74"/>
                  <a:gd name="T3" fmla="*/ 1017 h 213"/>
                  <a:gd name="T4" fmla="*/ 301 w 74"/>
                  <a:gd name="T5" fmla="*/ 936 h 213"/>
                  <a:gd name="T6" fmla="*/ 248 w 74"/>
                  <a:gd name="T7" fmla="*/ 900 h 213"/>
                  <a:gd name="T8" fmla="*/ 232 w 74"/>
                  <a:gd name="T9" fmla="*/ 907 h 213"/>
                  <a:gd name="T10" fmla="*/ 232 w 74"/>
                  <a:gd name="T11" fmla="*/ 843 h 213"/>
                  <a:gd name="T12" fmla="*/ 232 w 74"/>
                  <a:gd name="T13" fmla="*/ 443 h 213"/>
                  <a:gd name="T14" fmla="*/ 244 w 74"/>
                  <a:gd name="T15" fmla="*/ 364 h 213"/>
                  <a:gd name="T16" fmla="*/ 273 w 74"/>
                  <a:gd name="T17" fmla="*/ 350 h 213"/>
                  <a:gd name="T18" fmla="*/ 318 w 74"/>
                  <a:gd name="T19" fmla="*/ 312 h 213"/>
                  <a:gd name="T20" fmla="*/ 385 w 74"/>
                  <a:gd name="T21" fmla="*/ 190 h 213"/>
                  <a:gd name="T22" fmla="*/ 398 w 74"/>
                  <a:gd name="T23" fmla="*/ 133 h 213"/>
                  <a:gd name="T24" fmla="*/ 385 w 74"/>
                  <a:gd name="T25" fmla="*/ 109 h 213"/>
                  <a:gd name="T26" fmla="*/ 341 w 74"/>
                  <a:gd name="T27" fmla="*/ 74 h 213"/>
                  <a:gd name="T28" fmla="*/ 244 w 74"/>
                  <a:gd name="T29" fmla="*/ 16 h 213"/>
                  <a:gd name="T30" fmla="*/ 166 w 74"/>
                  <a:gd name="T31" fmla="*/ 41 h 213"/>
                  <a:gd name="T32" fmla="*/ 29 w 74"/>
                  <a:gd name="T33" fmla="*/ 276 h 213"/>
                  <a:gd name="T34" fmla="*/ 0 w 74"/>
                  <a:gd name="T35" fmla="*/ 328 h 213"/>
                  <a:gd name="T36" fmla="*/ 0 w 74"/>
                  <a:gd name="T37" fmla="*/ 393 h 213"/>
                  <a:gd name="T38" fmla="*/ 0 w 74"/>
                  <a:gd name="T39" fmla="*/ 924 h 213"/>
                  <a:gd name="T40" fmla="*/ 0 w 74"/>
                  <a:gd name="T41" fmla="*/ 988 h 213"/>
                  <a:gd name="T42" fmla="*/ 45 w 74"/>
                  <a:gd name="T43" fmla="*/ 1026 h 213"/>
                  <a:gd name="T44" fmla="*/ 223 w 74"/>
                  <a:gd name="T45" fmla="*/ 1207 h 213"/>
                  <a:gd name="T46" fmla="*/ 305 w 74"/>
                  <a:gd name="T47" fmla="*/ 1207 h 213"/>
                  <a:gd name="T48" fmla="*/ 375 w 74"/>
                  <a:gd name="T49" fmla="*/ 1135 h 213"/>
                  <a:gd name="T50" fmla="*/ 407 w 74"/>
                  <a:gd name="T51" fmla="*/ 1083 h 213"/>
                  <a:gd name="T52" fmla="*/ 414 w 74"/>
                  <a:gd name="T53" fmla="*/ 1067 h 2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4"/>
                  <a:gd name="T82" fmla="*/ 0 h 213"/>
                  <a:gd name="T83" fmla="*/ 74 w 74"/>
                  <a:gd name="T84" fmla="*/ 213 h 2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4" h="213">
                    <a:moveTo>
                      <a:pt x="73" y="185"/>
                    </a:moveTo>
                    <a:cubicBezTo>
                      <a:pt x="74" y="184"/>
                      <a:pt x="72" y="180"/>
                      <a:pt x="67" y="176"/>
                    </a:cubicBezTo>
                    <a:cubicBezTo>
                      <a:pt x="53" y="162"/>
                      <a:pt x="53" y="162"/>
                      <a:pt x="53" y="162"/>
                    </a:cubicBezTo>
                    <a:cubicBezTo>
                      <a:pt x="49" y="158"/>
                      <a:pt x="45" y="155"/>
                      <a:pt x="44" y="156"/>
                    </a:cubicBezTo>
                    <a:cubicBezTo>
                      <a:pt x="43" y="157"/>
                      <a:pt x="42" y="158"/>
                      <a:pt x="41" y="157"/>
                    </a:cubicBezTo>
                    <a:cubicBezTo>
                      <a:pt x="41" y="157"/>
                      <a:pt x="41" y="152"/>
                      <a:pt x="41" y="146"/>
                    </a:cubicBezTo>
                    <a:cubicBezTo>
                      <a:pt x="41" y="77"/>
                      <a:pt x="41" y="77"/>
                      <a:pt x="41" y="77"/>
                    </a:cubicBezTo>
                    <a:cubicBezTo>
                      <a:pt x="41" y="72"/>
                      <a:pt x="42" y="65"/>
                      <a:pt x="43" y="63"/>
                    </a:cubicBezTo>
                    <a:cubicBezTo>
                      <a:pt x="44" y="61"/>
                      <a:pt x="46" y="60"/>
                      <a:pt x="48" y="61"/>
                    </a:cubicBezTo>
                    <a:cubicBezTo>
                      <a:pt x="50" y="62"/>
                      <a:pt x="53" y="59"/>
                      <a:pt x="56" y="54"/>
                    </a:cubicBezTo>
                    <a:cubicBezTo>
                      <a:pt x="68" y="33"/>
                      <a:pt x="68" y="33"/>
                      <a:pt x="68" y="33"/>
                    </a:cubicBezTo>
                    <a:cubicBezTo>
                      <a:pt x="71" y="28"/>
                      <a:pt x="72" y="23"/>
                      <a:pt x="70" y="23"/>
                    </a:cubicBezTo>
                    <a:cubicBezTo>
                      <a:pt x="68" y="22"/>
                      <a:pt x="67" y="20"/>
                      <a:pt x="68" y="19"/>
                    </a:cubicBezTo>
                    <a:cubicBezTo>
                      <a:pt x="68" y="19"/>
                      <a:pt x="65" y="16"/>
                      <a:pt x="60" y="13"/>
                    </a:cubicBezTo>
                    <a:cubicBezTo>
                      <a:pt x="43" y="3"/>
                      <a:pt x="43" y="3"/>
                      <a:pt x="43" y="3"/>
                    </a:cubicBezTo>
                    <a:cubicBezTo>
                      <a:pt x="38" y="0"/>
                      <a:pt x="31" y="2"/>
                      <a:pt x="29" y="7"/>
                    </a:cubicBezTo>
                    <a:cubicBezTo>
                      <a:pt x="5" y="48"/>
                      <a:pt x="5" y="48"/>
                      <a:pt x="5" y="48"/>
                    </a:cubicBezTo>
                    <a:cubicBezTo>
                      <a:pt x="2" y="53"/>
                      <a:pt x="0" y="57"/>
                      <a:pt x="0" y="57"/>
                    </a:cubicBezTo>
                    <a:cubicBezTo>
                      <a:pt x="0" y="57"/>
                      <a:pt x="0" y="62"/>
                      <a:pt x="0" y="68"/>
                    </a:cubicBezTo>
                    <a:cubicBezTo>
                      <a:pt x="0" y="160"/>
                      <a:pt x="0" y="160"/>
                      <a:pt x="0" y="160"/>
                    </a:cubicBezTo>
                    <a:cubicBezTo>
                      <a:pt x="0" y="166"/>
                      <a:pt x="0" y="171"/>
                      <a:pt x="0" y="171"/>
                    </a:cubicBezTo>
                    <a:cubicBezTo>
                      <a:pt x="0" y="171"/>
                      <a:pt x="4" y="174"/>
                      <a:pt x="8" y="178"/>
                    </a:cubicBezTo>
                    <a:cubicBezTo>
                      <a:pt x="39" y="209"/>
                      <a:pt x="39" y="209"/>
                      <a:pt x="39" y="209"/>
                    </a:cubicBezTo>
                    <a:cubicBezTo>
                      <a:pt x="43" y="213"/>
                      <a:pt x="50" y="213"/>
                      <a:pt x="54" y="209"/>
                    </a:cubicBezTo>
                    <a:cubicBezTo>
                      <a:pt x="66" y="197"/>
                      <a:pt x="66" y="197"/>
                      <a:pt x="66" y="197"/>
                    </a:cubicBezTo>
                    <a:cubicBezTo>
                      <a:pt x="70" y="193"/>
                      <a:pt x="73" y="189"/>
                      <a:pt x="72" y="188"/>
                    </a:cubicBezTo>
                    <a:cubicBezTo>
                      <a:pt x="72" y="188"/>
                      <a:pt x="72" y="186"/>
                      <a:pt x="73" y="1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15" name="Group 63"/>
            <p:cNvGrpSpPr>
              <a:grpSpLocks/>
            </p:cNvGrpSpPr>
            <p:nvPr/>
          </p:nvGrpSpPr>
          <p:grpSpPr bwMode="auto">
            <a:xfrm>
              <a:off x="4943475" y="2065338"/>
              <a:ext cx="565150" cy="523875"/>
              <a:chOff x="0" y="0"/>
              <a:chExt cx="438" cy="440"/>
            </a:xfrm>
          </p:grpSpPr>
          <p:sp>
            <p:nvSpPr>
              <p:cNvPr id="28" name="Rectangle 28"/>
              <p:cNvSpPr>
                <a:spLocks noChangeArrowheads="1"/>
              </p:cNvSpPr>
              <p:nvPr/>
            </p:nvSpPr>
            <p:spPr bwMode="auto">
              <a:xfrm>
                <a:off x="108" y="138"/>
                <a:ext cx="222" cy="1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sym typeface="Arial" panose="020B0604020202020204" pitchFamily="34" charset="0"/>
                </a:endParaRPr>
              </a:p>
            </p:txBody>
          </p:sp>
          <p:sp>
            <p:nvSpPr>
              <p:cNvPr id="29" name="Freeform 29"/>
              <p:cNvSpPr>
                <a:spLocks noChangeArrowheads="1"/>
              </p:cNvSpPr>
              <p:nvPr/>
            </p:nvSpPr>
            <p:spPr bwMode="auto">
              <a:xfrm>
                <a:off x="109" y="138"/>
                <a:ext cx="220" cy="110"/>
              </a:xfrm>
              <a:custGeom>
                <a:avLst/>
                <a:gdLst>
                  <a:gd name="T0" fmla="*/ 0 w 278"/>
                  <a:gd name="T1" fmla="*/ 0 h 140"/>
                  <a:gd name="T2" fmla="*/ 68 w 278"/>
                  <a:gd name="T3" fmla="*/ 68 h 140"/>
                  <a:gd name="T4" fmla="*/ 138 w 278"/>
                  <a:gd name="T5" fmla="*/ 0 h 140"/>
                  <a:gd name="T6" fmla="*/ 0 w 278"/>
                  <a:gd name="T7" fmla="*/ 0 h 140"/>
                  <a:gd name="T8" fmla="*/ 0 60000 65536"/>
                  <a:gd name="T9" fmla="*/ 0 60000 65536"/>
                  <a:gd name="T10" fmla="*/ 0 60000 65536"/>
                  <a:gd name="T11" fmla="*/ 0 60000 65536"/>
                  <a:gd name="T12" fmla="*/ 0 w 278"/>
                  <a:gd name="T13" fmla="*/ 0 h 140"/>
                  <a:gd name="T14" fmla="*/ 278 w 278"/>
                  <a:gd name="T15" fmla="*/ 140 h 140"/>
                </a:gdLst>
                <a:ahLst/>
                <a:cxnLst>
                  <a:cxn ang="T8">
                    <a:pos x="T0" y="T1"/>
                  </a:cxn>
                  <a:cxn ang="T9">
                    <a:pos x="T2" y="T3"/>
                  </a:cxn>
                  <a:cxn ang="T10">
                    <a:pos x="T4" y="T5"/>
                  </a:cxn>
                  <a:cxn ang="T11">
                    <a:pos x="T6" y="T7"/>
                  </a:cxn>
                </a:cxnLst>
                <a:rect l="T12" t="T13" r="T14" b="T15"/>
                <a:pathLst>
                  <a:path w="278" h="140">
                    <a:moveTo>
                      <a:pt x="0" y="0"/>
                    </a:moveTo>
                    <a:lnTo>
                      <a:pt x="138" y="140"/>
                    </a:lnTo>
                    <a:lnTo>
                      <a:pt x="278" y="0"/>
                    </a:lnTo>
                    <a:lnTo>
                      <a:pt x="0" y="0"/>
                    </a:lnTo>
                    <a:close/>
                  </a:path>
                </a:pathLst>
              </a:custGeom>
              <a:solidFill>
                <a:srgbClr val="FFFFFF"/>
              </a:solidFill>
              <a:ln w="19050" cap="flat" cmpd="sng">
                <a:solidFill>
                  <a:schemeClr val="accent1"/>
                </a:solidFill>
                <a:miter lim="800000"/>
                <a:headEnd/>
                <a:tailEnd/>
              </a:ln>
            </p:spPr>
            <p:txBody>
              <a:bodyPr/>
              <a:lstStyle/>
              <a:p>
                <a:endParaRPr lang="zh-CN" altLang="en-US"/>
              </a:p>
            </p:txBody>
          </p:sp>
          <p:sp>
            <p:nvSpPr>
              <p:cNvPr id="30" name="Oval 27"/>
              <p:cNvSpPr>
                <a:spLocks noChangeArrowheads="1"/>
              </p:cNvSpPr>
              <p:nvPr/>
            </p:nvSpPr>
            <p:spPr bwMode="auto">
              <a:xfrm>
                <a:off x="0" y="0"/>
                <a:ext cx="438" cy="440"/>
              </a:xfrm>
              <a:prstGeom prst="ellipse">
                <a:avLst/>
              </a:prstGeom>
              <a:solidFill>
                <a:srgbClr val="FF9900"/>
              </a:solidFill>
              <a:ln w="33338">
                <a:solidFill>
                  <a:srgbClr val="FFFFFF"/>
                </a:solidFill>
                <a:round/>
                <a:headEnd/>
                <a:tailEnd/>
              </a:ln>
            </p:spPr>
            <p:txBody>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sym typeface="Arial" panose="020B0604020202020204" pitchFamily="34" charset="0"/>
                </a:endParaRPr>
              </a:p>
            </p:txBody>
          </p:sp>
        </p:grpSp>
        <p:grpSp>
          <p:nvGrpSpPr>
            <p:cNvPr id="16" name="Group 64"/>
            <p:cNvGrpSpPr>
              <a:grpSpLocks/>
            </p:cNvGrpSpPr>
            <p:nvPr/>
          </p:nvGrpSpPr>
          <p:grpSpPr bwMode="auto">
            <a:xfrm>
              <a:off x="4943475" y="2873375"/>
              <a:ext cx="565150" cy="522288"/>
              <a:chOff x="0" y="0"/>
              <a:chExt cx="438" cy="438"/>
            </a:xfrm>
          </p:grpSpPr>
          <p:sp>
            <p:nvSpPr>
              <p:cNvPr id="26" name="Freeform 32"/>
              <p:cNvSpPr>
                <a:spLocks noChangeArrowheads="1"/>
              </p:cNvSpPr>
              <p:nvPr/>
            </p:nvSpPr>
            <p:spPr bwMode="auto">
              <a:xfrm>
                <a:off x="100" y="100"/>
                <a:ext cx="240" cy="241"/>
              </a:xfrm>
              <a:custGeom>
                <a:avLst/>
                <a:gdLst>
                  <a:gd name="T0" fmla="*/ 150 w 303"/>
                  <a:gd name="T1" fmla="*/ 130 h 305"/>
                  <a:gd name="T2" fmla="*/ 85 w 303"/>
                  <a:gd name="T3" fmla="*/ 65 h 305"/>
                  <a:gd name="T4" fmla="*/ 111 w 303"/>
                  <a:gd name="T5" fmla="*/ 38 h 305"/>
                  <a:gd name="T6" fmla="*/ 0 w 303"/>
                  <a:gd name="T7" fmla="*/ 0 h 305"/>
                  <a:gd name="T8" fmla="*/ 38 w 303"/>
                  <a:gd name="T9" fmla="*/ 111 h 305"/>
                  <a:gd name="T10" fmla="*/ 64 w 303"/>
                  <a:gd name="T11" fmla="*/ 84 h 305"/>
                  <a:gd name="T12" fmla="*/ 131 w 303"/>
                  <a:gd name="T13" fmla="*/ 150 h 305"/>
                  <a:gd name="T14" fmla="*/ 150 w 303"/>
                  <a:gd name="T15" fmla="*/ 130 h 305"/>
                  <a:gd name="T16" fmla="*/ 0 60000 65536"/>
                  <a:gd name="T17" fmla="*/ 0 60000 65536"/>
                  <a:gd name="T18" fmla="*/ 0 60000 65536"/>
                  <a:gd name="T19" fmla="*/ 0 60000 65536"/>
                  <a:gd name="T20" fmla="*/ 0 60000 65536"/>
                  <a:gd name="T21" fmla="*/ 0 60000 65536"/>
                  <a:gd name="T22" fmla="*/ 0 60000 65536"/>
                  <a:gd name="T23" fmla="*/ 0 60000 65536"/>
                  <a:gd name="T24" fmla="*/ 0 w 303"/>
                  <a:gd name="T25" fmla="*/ 0 h 305"/>
                  <a:gd name="T26" fmla="*/ 303 w 303"/>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3" h="305">
                    <a:moveTo>
                      <a:pt x="303" y="263"/>
                    </a:moveTo>
                    <a:lnTo>
                      <a:pt x="171" y="131"/>
                    </a:lnTo>
                    <a:lnTo>
                      <a:pt x="223" y="77"/>
                    </a:lnTo>
                    <a:lnTo>
                      <a:pt x="0" y="0"/>
                    </a:lnTo>
                    <a:lnTo>
                      <a:pt x="76" y="224"/>
                    </a:lnTo>
                    <a:lnTo>
                      <a:pt x="129" y="170"/>
                    </a:lnTo>
                    <a:lnTo>
                      <a:pt x="262" y="305"/>
                    </a:lnTo>
                    <a:lnTo>
                      <a:pt x="303" y="263"/>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Oval 30"/>
              <p:cNvSpPr>
                <a:spLocks noChangeArrowheads="1"/>
              </p:cNvSpPr>
              <p:nvPr/>
            </p:nvSpPr>
            <p:spPr bwMode="auto">
              <a:xfrm>
                <a:off x="0" y="0"/>
                <a:ext cx="438" cy="438"/>
              </a:xfrm>
              <a:prstGeom prst="ellipse">
                <a:avLst/>
              </a:prstGeom>
              <a:solidFill>
                <a:srgbClr val="FF9900"/>
              </a:solidFill>
              <a:ln w="33338">
                <a:solidFill>
                  <a:srgbClr val="FFFFFF"/>
                </a:solidFill>
                <a:round/>
                <a:headEnd/>
                <a:tailEnd/>
              </a:ln>
            </p:spPr>
            <p:txBody>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sym typeface="Arial" panose="020B0604020202020204" pitchFamily="34" charset="0"/>
                </a:endParaRPr>
              </a:p>
            </p:txBody>
          </p:sp>
        </p:grpSp>
        <p:sp>
          <p:nvSpPr>
            <p:cNvPr id="17" name="Line 43"/>
            <p:cNvSpPr>
              <a:spLocks noChangeShapeType="1"/>
            </p:cNvSpPr>
            <p:nvPr/>
          </p:nvSpPr>
          <p:spPr bwMode="auto">
            <a:xfrm>
              <a:off x="774700" y="2185988"/>
              <a:ext cx="1588"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Line 45"/>
            <p:cNvSpPr>
              <a:spLocks noChangeShapeType="1"/>
            </p:cNvSpPr>
            <p:nvPr/>
          </p:nvSpPr>
          <p:spPr bwMode="auto">
            <a:xfrm>
              <a:off x="3741738" y="219075"/>
              <a:ext cx="1587"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11"/>
            <p:cNvSpPr>
              <a:spLocks noChangeArrowheads="1"/>
            </p:cNvSpPr>
            <p:nvPr/>
          </p:nvSpPr>
          <p:spPr bwMode="auto">
            <a:xfrm>
              <a:off x="606425" y="2046288"/>
              <a:ext cx="981075" cy="198437"/>
            </a:xfrm>
            <a:custGeom>
              <a:avLst/>
              <a:gdLst>
                <a:gd name="T0" fmla="*/ 0 w 618"/>
                <a:gd name="T1" fmla="*/ 2147483646 h 167"/>
                <a:gd name="T2" fmla="*/ 2147483646 w 618"/>
                <a:gd name="T3" fmla="*/ 2147483646 h 167"/>
                <a:gd name="T4" fmla="*/ 2147483646 w 618"/>
                <a:gd name="T5" fmla="*/ 0 h 167"/>
                <a:gd name="T6" fmla="*/ 2147483646 w 618"/>
                <a:gd name="T7" fmla="*/ 2147483646 h 167"/>
                <a:gd name="T8" fmla="*/ 0 60000 65536"/>
                <a:gd name="T9" fmla="*/ 0 60000 65536"/>
                <a:gd name="T10" fmla="*/ 0 60000 65536"/>
                <a:gd name="T11" fmla="*/ 0 60000 65536"/>
                <a:gd name="T12" fmla="*/ 0 w 618"/>
                <a:gd name="T13" fmla="*/ 0 h 167"/>
                <a:gd name="T14" fmla="*/ 618 w 618"/>
                <a:gd name="T15" fmla="*/ 167 h 167"/>
              </a:gdLst>
              <a:ahLst/>
              <a:cxnLst>
                <a:cxn ang="T8">
                  <a:pos x="T0" y="T1"/>
                </a:cxn>
                <a:cxn ang="T9">
                  <a:pos x="T2" y="T3"/>
                </a:cxn>
                <a:cxn ang="T10">
                  <a:pos x="T4" y="T5"/>
                </a:cxn>
                <a:cxn ang="T11">
                  <a:pos x="T6" y="T7"/>
                </a:cxn>
              </a:cxnLst>
              <a:rect l="T12" t="T13" r="T14" b="T15"/>
              <a:pathLst>
                <a:path w="618" h="167">
                  <a:moveTo>
                    <a:pt x="0" y="167"/>
                  </a:moveTo>
                  <a:lnTo>
                    <a:pt x="616" y="20"/>
                  </a:lnTo>
                  <a:lnTo>
                    <a:pt x="618" y="0"/>
                  </a:lnTo>
                  <a:lnTo>
                    <a:pt x="2" y="153"/>
                  </a:lnTo>
                </a:path>
              </a:pathLst>
            </a:custGeom>
            <a:solidFill>
              <a:schemeClr val="bg1"/>
            </a:solidFill>
            <a:ln w="11113" cap="flat" cmpd="sng">
              <a:solidFill>
                <a:schemeClr val="bg1"/>
              </a:solidFill>
              <a:miter lim="800000"/>
              <a:headEnd/>
              <a:tailEnd/>
            </a:ln>
          </p:spPr>
          <p:txBody>
            <a:bodyPr/>
            <a:lstStyle/>
            <a:p>
              <a:endParaRPr lang="zh-CN" altLang="en-US"/>
            </a:p>
          </p:txBody>
        </p:sp>
        <p:sp>
          <p:nvSpPr>
            <p:cNvPr id="20" name="Freeform 13"/>
            <p:cNvSpPr>
              <a:spLocks/>
            </p:cNvSpPr>
            <p:nvPr/>
          </p:nvSpPr>
          <p:spPr bwMode="auto">
            <a:xfrm>
              <a:off x="1555750" y="1766888"/>
              <a:ext cx="1566863" cy="309562"/>
            </a:xfrm>
            <a:custGeom>
              <a:avLst/>
              <a:gdLst>
                <a:gd name="T0" fmla="*/ 0 w 987"/>
                <a:gd name="T1" fmla="*/ 2147483646 h 260"/>
                <a:gd name="T2" fmla="*/ 2147483646 w 987"/>
                <a:gd name="T3" fmla="*/ 2147483646 h 260"/>
                <a:gd name="T4" fmla="*/ 2147483646 w 987"/>
                <a:gd name="T5" fmla="*/ 0 h 260"/>
                <a:gd name="T6" fmla="*/ 2147483646 w 987"/>
                <a:gd name="T7" fmla="*/ 2147483646 h 260"/>
                <a:gd name="T8" fmla="*/ 0 60000 65536"/>
                <a:gd name="T9" fmla="*/ 0 60000 65536"/>
                <a:gd name="T10" fmla="*/ 0 60000 65536"/>
                <a:gd name="T11" fmla="*/ 0 60000 65536"/>
                <a:gd name="T12" fmla="*/ 0 w 987"/>
                <a:gd name="T13" fmla="*/ 0 h 260"/>
                <a:gd name="T14" fmla="*/ 987 w 987"/>
                <a:gd name="T15" fmla="*/ 260 h 260"/>
              </a:gdLst>
              <a:ahLst/>
              <a:cxnLst>
                <a:cxn ang="T8">
                  <a:pos x="T0" y="T1"/>
                </a:cxn>
                <a:cxn ang="T9">
                  <a:pos x="T2" y="T3"/>
                </a:cxn>
                <a:cxn ang="T10">
                  <a:pos x="T4" y="T5"/>
                </a:cxn>
                <a:cxn ang="T11">
                  <a:pos x="T6" y="T7"/>
                </a:cxn>
              </a:cxnLst>
              <a:rect l="T12" t="T13" r="T14" b="T15"/>
              <a:pathLst>
                <a:path w="987" h="260">
                  <a:moveTo>
                    <a:pt x="0" y="260"/>
                  </a:moveTo>
                  <a:lnTo>
                    <a:pt x="985" y="19"/>
                  </a:lnTo>
                  <a:lnTo>
                    <a:pt x="987" y="0"/>
                  </a:lnTo>
                  <a:lnTo>
                    <a:pt x="8" y="238"/>
                  </a:lnTo>
                </a:path>
              </a:pathLst>
            </a:custGeom>
            <a:solidFill>
              <a:schemeClr val="bg1"/>
            </a:solidFill>
            <a:ln w="11113" cap="flat" cmpd="sng">
              <a:solidFill>
                <a:schemeClr val="bg1"/>
              </a:solidFill>
              <a:miter lim="800000"/>
              <a:headEnd/>
              <a:tailEnd/>
            </a:ln>
          </p:spPr>
          <p:txBody>
            <a:bodyPr/>
            <a:lstStyle/>
            <a:p>
              <a:endParaRPr lang="zh-CN" altLang="en-US"/>
            </a:p>
          </p:txBody>
        </p:sp>
        <p:sp>
          <p:nvSpPr>
            <p:cNvPr id="21" name="Freeform 15"/>
            <p:cNvSpPr>
              <a:spLocks/>
            </p:cNvSpPr>
            <p:nvPr/>
          </p:nvSpPr>
          <p:spPr bwMode="auto">
            <a:xfrm>
              <a:off x="712788" y="254000"/>
              <a:ext cx="2541587" cy="846138"/>
            </a:xfrm>
            <a:custGeom>
              <a:avLst/>
              <a:gdLst>
                <a:gd name="T0" fmla="*/ 2147483646 w 1002"/>
                <a:gd name="T1" fmla="*/ 2147483646 h 396"/>
                <a:gd name="T2" fmla="*/ 2147483646 w 1002"/>
                <a:gd name="T3" fmla="*/ 2147483646 h 396"/>
                <a:gd name="T4" fmla="*/ 2147483646 w 1002"/>
                <a:gd name="T5" fmla="*/ 2147483646 h 396"/>
                <a:gd name="T6" fmla="*/ 2147483646 w 1002"/>
                <a:gd name="T7" fmla="*/ 2147483646 h 396"/>
                <a:gd name="T8" fmla="*/ 2147483646 w 1002"/>
                <a:gd name="T9" fmla="*/ 2147483646 h 396"/>
                <a:gd name="T10" fmla="*/ 2147483646 w 1002"/>
                <a:gd name="T11" fmla="*/ 2147483646 h 396"/>
                <a:gd name="T12" fmla="*/ 2147483646 w 1002"/>
                <a:gd name="T13" fmla="*/ 2147483646 h 396"/>
                <a:gd name="T14" fmla="*/ 2147483646 w 1002"/>
                <a:gd name="T15" fmla="*/ 2147483646 h 396"/>
                <a:gd name="T16" fmla="*/ 2147483646 w 1002"/>
                <a:gd name="T17" fmla="*/ 2147483646 h 396"/>
                <a:gd name="T18" fmla="*/ 2147483646 w 1002"/>
                <a:gd name="T19" fmla="*/ 2147483646 h 396"/>
                <a:gd name="T20" fmla="*/ 0 w 1002"/>
                <a:gd name="T21" fmla="*/ 2147483646 h 396"/>
                <a:gd name="T22" fmla="*/ 2147483646 w 1002"/>
                <a:gd name="T23" fmla="*/ 2147483646 h 396"/>
                <a:gd name="T24" fmla="*/ 2147483646 w 1002"/>
                <a:gd name="T25" fmla="*/ 2147483646 h 396"/>
                <a:gd name="T26" fmla="*/ 2147483646 w 1002"/>
                <a:gd name="T27" fmla="*/ 2147483646 h 396"/>
                <a:gd name="T28" fmla="*/ 2147483646 w 1002"/>
                <a:gd name="T29" fmla="*/ 2147483646 h 396"/>
                <a:gd name="T30" fmla="*/ 2147483646 w 1002"/>
                <a:gd name="T31" fmla="*/ 2147483646 h 396"/>
                <a:gd name="T32" fmla="*/ 2147483646 w 1002"/>
                <a:gd name="T33" fmla="*/ 0 h 396"/>
                <a:gd name="T34" fmla="*/ 2147483646 w 1002"/>
                <a:gd name="T35" fmla="*/ 2147483646 h 396"/>
                <a:gd name="T36" fmla="*/ 2147483646 w 1002"/>
                <a:gd name="T37" fmla="*/ 2147483646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2"/>
                <a:gd name="T58" fmla="*/ 0 h 396"/>
                <a:gd name="T59" fmla="*/ 1002 w 1002"/>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2" h="396">
                  <a:moveTo>
                    <a:pt x="1002" y="3"/>
                  </a:moveTo>
                  <a:cubicBezTo>
                    <a:pt x="997" y="12"/>
                    <a:pt x="997" y="12"/>
                    <a:pt x="997" y="12"/>
                  </a:cubicBezTo>
                  <a:cubicBezTo>
                    <a:pt x="993" y="11"/>
                    <a:pt x="993" y="11"/>
                    <a:pt x="993" y="11"/>
                  </a:cubicBezTo>
                  <a:cubicBezTo>
                    <a:pt x="990" y="10"/>
                    <a:pt x="986" y="9"/>
                    <a:pt x="982" y="9"/>
                  </a:cubicBezTo>
                  <a:cubicBezTo>
                    <a:pt x="977" y="9"/>
                    <a:pt x="972" y="9"/>
                    <a:pt x="967" y="9"/>
                  </a:cubicBezTo>
                  <a:cubicBezTo>
                    <a:pt x="962" y="10"/>
                    <a:pt x="957" y="10"/>
                    <a:pt x="953" y="11"/>
                  </a:cubicBezTo>
                  <a:cubicBezTo>
                    <a:pt x="948" y="13"/>
                    <a:pt x="943" y="14"/>
                    <a:pt x="939" y="16"/>
                  </a:cubicBezTo>
                  <a:cubicBezTo>
                    <a:pt x="424" y="224"/>
                    <a:pt x="424" y="224"/>
                    <a:pt x="424" y="224"/>
                  </a:cubicBezTo>
                  <a:cubicBezTo>
                    <a:pt x="376" y="244"/>
                    <a:pt x="376" y="244"/>
                    <a:pt x="376" y="244"/>
                  </a:cubicBezTo>
                  <a:cubicBezTo>
                    <a:pt x="1" y="396"/>
                    <a:pt x="1" y="396"/>
                    <a:pt x="1" y="396"/>
                  </a:cubicBezTo>
                  <a:cubicBezTo>
                    <a:pt x="0" y="390"/>
                    <a:pt x="0" y="390"/>
                    <a:pt x="0" y="390"/>
                  </a:cubicBezTo>
                  <a:cubicBezTo>
                    <a:pt x="377" y="237"/>
                    <a:pt x="377" y="237"/>
                    <a:pt x="377" y="237"/>
                  </a:cubicBezTo>
                  <a:cubicBezTo>
                    <a:pt x="424" y="218"/>
                    <a:pt x="424" y="218"/>
                    <a:pt x="424" y="218"/>
                  </a:cubicBezTo>
                  <a:cubicBezTo>
                    <a:pt x="938" y="8"/>
                    <a:pt x="938" y="8"/>
                    <a:pt x="938" y="8"/>
                  </a:cubicBezTo>
                  <a:cubicBezTo>
                    <a:pt x="943" y="6"/>
                    <a:pt x="948" y="5"/>
                    <a:pt x="954" y="3"/>
                  </a:cubicBezTo>
                  <a:cubicBezTo>
                    <a:pt x="959" y="2"/>
                    <a:pt x="965" y="1"/>
                    <a:pt x="971" y="1"/>
                  </a:cubicBezTo>
                  <a:cubicBezTo>
                    <a:pt x="976" y="0"/>
                    <a:pt x="982" y="0"/>
                    <a:pt x="987" y="0"/>
                  </a:cubicBezTo>
                  <a:cubicBezTo>
                    <a:pt x="992" y="1"/>
                    <a:pt x="996" y="1"/>
                    <a:pt x="1000" y="3"/>
                  </a:cubicBezTo>
                  <a:cubicBezTo>
                    <a:pt x="1002" y="3"/>
                    <a:pt x="1002" y="3"/>
                    <a:pt x="1002" y="3"/>
                  </a:cubicBezTo>
                </a:path>
              </a:pathLst>
            </a:custGeom>
            <a:solidFill>
              <a:schemeClr val="bg1"/>
            </a:solidFill>
            <a:ln w="11113" cap="flat" cmpd="sng">
              <a:solidFill>
                <a:schemeClr val="bg1"/>
              </a:solidFill>
              <a:miter lim="800000"/>
              <a:headEnd/>
              <a:tailEnd/>
            </a:ln>
          </p:spPr>
          <p:txBody>
            <a:bodyPr/>
            <a:lstStyle/>
            <a:p>
              <a:endParaRPr lang="zh-CN" altLang="en-US"/>
            </a:p>
          </p:txBody>
        </p:sp>
        <p:sp>
          <p:nvSpPr>
            <p:cNvPr id="22" name="Freeform 16"/>
            <p:cNvSpPr>
              <a:spLocks noChangeArrowheads="1"/>
            </p:cNvSpPr>
            <p:nvPr/>
          </p:nvSpPr>
          <p:spPr bwMode="auto">
            <a:xfrm>
              <a:off x="390525" y="1085850"/>
              <a:ext cx="325438" cy="1190625"/>
            </a:xfrm>
            <a:custGeom>
              <a:avLst/>
              <a:gdLst>
                <a:gd name="T0" fmla="*/ 2147483646 w 128"/>
                <a:gd name="T1" fmla="*/ 2147483646 h 558"/>
                <a:gd name="T2" fmla="*/ 2147483646 w 128"/>
                <a:gd name="T3" fmla="*/ 2147483646 h 558"/>
                <a:gd name="T4" fmla="*/ 2147483646 w 128"/>
                <a:gd name="T5" fmla="*/ 2147483646 h 558"/>
                <a:gd name="T6" fmla="*/ 2147483646 w 128"/>
                <a:gd name="T7" fmla="*/ 2147483646 h 558"/>
                <a:gd name="T8" fmla="*/ 2147483646 w 128"/>
                <a:gd name="T9" fmla="*/ 2147483646 h 558"/>
                <a:gd name="T10" fmla="*/ 2147483646 w 128"/>
                <a:gd name="T11" fmla="*/ 2147483646 h 558"/>
                <a:gd name="T12" fmla="*/ 2147483646 w 128"/>
                <a:gd name="T13" fmla="*/ 2147483646 h 558"/>
                <a:gd name="T14" fmla="*/ 2147483646 w 128"/>
                <a:gd name="T15" fmla="*/ 2147483646 h 558"/>
                <a:gd name="T16" fmla="*/ 2147483646 w 128"/>
                <a:gd name="T17" fmla="*/ 2147483646 h 558"/>
                <a:gd name="T18" fmla="*/ 2147483646 w 128"/>
                <a:gd name="T19" fmla="*/ 2147483646 h 558"/>
                <a:gd name="T20" fmla="*/ 2147483646 w 128"/>
                <a:gd name="T21" fmla="*/ 2147483646 h 558"/>
                <a:gd name="T22" fmla="*/ 2147483646 w 128"/>
                <a:gd name="T23" fmla="*/ 2147483646 h 558"/>
                <a:gd name="T24" fmla="*/ 2147483646 w 128"/>
                <a:gd name="T25" fmla="*/ 2147483646 h 558"/>
                <a:gd name="T26" fmla="*/ 2147483646 w 128"/>
                <a:gd name="T27" fmla="*/ 2147483646 h 558"/>
                <a:gd name="T28" fmla="*/ 2147483646 w 128"/>
                <a:gd name="T29" fmla="*/ 2147483646 h 558"/>
                <a:gd name="T30" fmla="*/ 2147483646 w 128"/>
                <a:gd name="T31" fmla="*/ 2147483646 h 558"/>
                <a:gd name="T32" fmla="*/ 2147483646 w 128"/>
                <a:gd name="T33" fmla="*/ 2147483646 h 558"/>
                <a:gd name="T34" fmla="*/ 2147483646 w 128"/>
                <a:gd name="T35" fmla="*/ 2147483646 h 558"/>
                <a:gd name="T36" fmla="*/ 0 w 128"/>
                <a:gd name="T37" fmla="*/ 2147483646 h 558"/>
                <a:gd name="T38" fmla="*/ 2147483646 w 128"/>
                <a:gd name="T39" fmla="*/ 2147483646 h 558"/>
                <a:gd name="T40" fmla="*/ 2147483646 w 128"/>
                <a:gd name="T41" fmla="*/ 2147483646 h 558"/>
                <a:gd name="T42" fmla="*/ 2147483646 w 128"/>
                <a:gd name="T43" fmla="*/ 2147483646 h 558"/>
                <a:gd name="T44" fmla="*/ 2147483646 w 128"/>
                <a:gd name="T45" fmla="*/ 2147483646 h 558"/>
                <a:gd name="T46" fmla="*/ 2147483646 w 128"/>
                <a:gd name="T47" fmla="*/ 2147483646 h 558"/>
                <a:gd name="T48" fmla="*/ 2147483646 w 128"/>
                <a:gd name="T49" fmla="*/ 2147483646 h 558"/>
                <a:gd name="T50" fmla="*/ 2147483646 w 128"/>
                <a:gd name="T51" fmla="*/ 2147483646 h 558"/>
                <a:gd name="T52" fmla="*/ 2147483646 w 128"/>
                <a:gd name="T53" fmla="*/ 2147483646 h 558"/>
                <a:gd name="T54" fmla="*/ 2147483646 w 128"/>
                <a:gd name="T55" fmla="*/ 0 h 558"/>
                <a:gd name="T56" fmla="*/ 2147483646 w 128"/>
                <a:gd name="T57" fmla="*/ 2147483646 h 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558"/>
                <a:gd name="T89" fmla="*/ 128 w 128"/>
                <a:gd name="T90" fmla="*/ 558 h 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558">
                  <a:moveTo>
                    <a:pt x="128" y="6"/>
                  </a:moveTo>
                  <a:cubicBezTo>
                    <a:pt x="124" y="7"/>
                    <a:pt x="124" y="7"/>
                    <a:pt x="124" y="7"/>
                  </a:cubicBezTo>
                  <a:cubicBezTo>
                    <a:pt x="122" y="8"/>
                    <a:pt x="120" y="9"/>
                    <a:pt x="118" y="11"/>
                  </a:cubicBezTo>
                  <a:cubicBezTo>
                    <a:pt x="116" y="13"/>
                    <a:pt x="114" y="15"/>
                    <a:pt x="112" y="17"/>
                  </a:cubicBezTo>
                  <a:cubicBezTo>
                    <a:pt x="111" y="19"/>
                    <a:pt x="109" y="21"/>
                    <a:pt x="108" y="24"/>
                  </a:cubicBezTo>
                  <a:cubicBezTo>
                    <a:pt x="107" y="26"/>
                    <a:pt x="106" y="28"/>
                    <a:pt x="106" y="31"/>
                  </a:cubicBezTo>
                  <a:cubicBezTo>
                    <a:pt x="64" y="240"/>
                    <a:pt x="64" y="240"/>
                    <a:pt x="64" y="240"/>
                  </a:cubicBezTo>
                  <a:cubicBezTo>
                    <a:pt x="55" y="287"/>
                    <a:pt x="55" y="287"/>
                    <a:pt x="55" y="287"/>
                  </a:cubicBezTo>
                  <a:cubicBezTo>
                    <a:pt x="7" y="530"/>
                    <a:pt x="7" y="530"/>
                    <a:pt x="7" y="530"/>
                  </a:cubicBezTo>
                  <a:cubicBezTo>
                    <a:pt x="6" y="533"/>
                    <a:pt x="6" y="536"/>
                    <a:pt x="6" y="539"/>
                  </a:cubicBezTo>
                  <a:cubicBezTo>
                    <a:pt x="6" y="541"/>
                    <a:pt x="7" y="544"/>
                    <a:pt x="8" y="545"/>
                  </a:cubicBezTo>
                  <a:cubicBezTo>
                    <a:pt x="9" y="547"/>
                    <a:pt x="11" y="548"/>
                    <a:pt x="13" y="549"/>
                  </a:cubicBezTo>
                  <a:cubicBezTo>
                    <a:pt x="14" y="550"/>
                    <a:pt x="17" y="550"/>
                    <a:pt x="19" y="550"/>
                  </a:cubicBezTo>
                  <a:cubicBezTo>
                    <a:pt x="86" y="535"/>
                    <a:pt x="86" y="535"/>
                    <a:pt x="86" y="535"/>
                  </a:cubicBezTo>
                  <a:cubicBezTo>
                    <a:pt x="85" y="543"/>
                    <a:pt x="85" y="543"/>
                    <a:pt x="85" y="543"/>
                  </a:cubicBezTo>
                  <a:cubicBezTo>
                    <a:pt x="17" y="558"/>
                    <a:pt x="17" y="558"/>
                    <a:pt x="17" y="558"/>
                  </a:cubicBezTo>
                  <a:cubicBezTo>
                    <a:pt x="14" y="558"/>
                    <a:pt x="11" y="558"/>
                    <a:pt x="9" y="557"/>
                  </a:cubicBezTo>
                  <a:cubicBezTo>
                    <a:pt x="6" y="556"/>
                    <a:pt x="4" y="554"/>
                    <a:pt x="3" y="552"/>
                  </a:cubicBezTo>
                  <a:cubicBezTo>
                    <a:pt x="1" y="550"/>
                    <a:pt x="0" y="547"/>
                    <a:pt x="0" y="543"/>
                  </a:cubicBezTo>
                  <a:cubicBezTo>
                    <a:pt x="0" y="540"/>
                    <a:pt x="0" y="536"/>
                    <a:pt x="1" y="531"/>
                  </a:cubicBezTo>
                  <a:cubicBezTo>
                    <a:pt x="49" y="289"/>
                    <a:pt x="49" y="289"/>
                    <a:pt x="49" y="289"/>
                  </a:cubicBezTo>
                  <a:cubicBezTo>
                    <a:pt x="58" y="242"/>
                    <a:pt x="58" y="242"/>
                    <a:pt x="58" y="242"/>
                  </a:cubicBezTo>
                  <a:cubicBezTo>
                    <a:pt x="100" y="33"/>
                    <a:pt x="100" y="33"/>
                    <a:pt x="100" y="33"/>
                  </a:cubicBezTo>
                  <a:cubicBezTo>
                    <a:pt x="101" y="30"/>
                    <a:pt x="102" y="26"/>
                    <a:pt x="104" y="23"/>
                  </a:cubicBezTo>
                  <a:cubicBezTo>
                    <a:pt x="105" y="20"/>
                    <a:pt x="107" y="17"/>
                    <a:pt x="110" y="14"/>
                  </a:cubicBezTo>
                  <a:cubicBezTo>
                    <a:pt x="112" y="11"/>
                    <a:pt x="114" y="8"/>
                    <a:pt x="117" y="6"/>
                  </a:cubicBezTo>
                  <a:cubicBezTo>
                    <a:pt x="120" y="4"/>
                    <a:pt x="123" y="2"/>
                    <a:pt x="126" y="1"/>
                  </a:cubicBezTo>
                  <a:cubicBezTo>
                    <a:pt x="127" y="0"/>
                    <a:pt x="127" y="0"/>
                    <a:pt x="127" y="0"/>
                  </a:cubicBezTo>
                  <a:lnTo>
                    <a:pt x="128" y="6"/>
                  </a:lnTo>
                  <a:close/>
                </a:path>
              </a:pathLst>
            </a:custGeom>
            <a:solidFill>
              <a:schemeClr val="bg1"/>
            </a:solidFill>
            <a:ln w="11113" cap="flat" cmpd="sng">
              <a:solidFill>
                <a:schemeClr val="bg1"/>
              </a:solidFill>
              <a:miter lim="800000"/>
              <a:headEnd/>
              <a:tailEnd/>
            </a:ln>
          </p:spPr>
          <p:txBody>
            <a:bodyPr/>
            <a:lstStyle/>
            <a:p>
              <a:endParaRPr lang="zh-CN" altLang="en-US"/>
            </a:p>
          </p:txBody>
        </p:sp>
        <p:sp>
          <p:nvSpPr>
            <p:cNvPr id="23" name="Freeform 17"/>
            <p:cNvSpPr>
              <a:spLocks/>
            </p:cNvSpPr>
            <p:nvPr/>
          </p:nvSpPr>
          <p:spPr bwMode="auto">
            <a:xfrm>
              <a:off x="3125788" y="260350"/>
              <a:ext cx="1308100" cy="1528763"/>
            </a:xfrm>
            <a:custGeom>
              <a:avLst/>
              <a:gdLst>
                <a:gd name="T0" fmla="*/ 2147483646 w 516"/>
                <a:gd name="T1" fmla="*/ 2147483646 h 716"/>
                <a:gd name="T2" fmla="*/ 2147483646 w 516"/>
                <a:gd name="T3" fmla="*/ 2147483646 h 716"/>
                <a:gd name="T4" fmla="*/ 2147483646 w 516"/>
                <a:gd name="T5" fmla="*/ 2147483646 h 716"/>
                <a:gd name="T6" fmla="*/ 2147483646 w 516"/>
                <a:gd name="T7" fmla="*/ 2147483646 h 716"/>
                <a:gd name="T8" fmla="*/ 2147483646 w 516"/>
                <a:gd name="T9" fmla="*/ 2147483646 h 716"/>
                <a:gd name="T10" fmla="*/ 2147483646 w 516"/>
                <a:gd name="T11" fmla="*/ 2147483646 h 716"/>
                <a:gd name="T12" fmla="*/ 2147483646 w 516"/>
                <a:gd name="T13" fmla="*/ 2147483646 h 716"/>
                <a:gd name="T14" fmla="*/ 2147483646 w 516"/>
                <a:gd name="T15" fmla="*/ 2147483646 h 716"/>
                <a:gd name="T16" fmla="*/ 2147483646 w 516"/>
                <a:gd name="T17" fmla="*/ 2147483646 h 716"/>
                <a:gd name="T18" fmla="*/ 2147483646 w 516"/>
                <a:gd name="T19" fmla="*/ 2147483646 h 716"/>
                <a:gd name="T20" fmla="*/ 2147483646 w 516"/>
                <a:gd name="T21" fmla="*/ 2147483646 h 716"/>
                <a:gd name="T22" fmla="*/ 0 w 516"/>
                <a:gd name="T23" fmla="*/ 2147483646 h 716"/>
                <a:gd name="T24" fmla="*/ 0 w 516"/>
                <a:gd name="T25" fmla="*/ 2147483646 h 716"/>
                <a:gd name="T26" fmla="*/ 2147483646 w 516"/>
                <a:gd name="T27" fmla="*/ 2147483646 h 716"/>
                <a:gd name="T28" fmla="*/ 2147483646 w 516"/>
                <a:gd name="T29" fmla="*/ 2147483646 h 716"/>
                <a:gd name="T30" fmla="*/ 2147483646 w 516"/>
                <a:gd name="T31" fmla="*/ 2147483646 h 716"/>
                <a:gd name="T32" fmla="*/ 2147483646 w 516"/>
                <a:gd name="T33" fmla="*/ 2147483646 h 716"/>
                <a:gd name="T34" fmla="*/ 2147483646 w 516"/>
                <a:gd name="T35" fmla="*/ 2147483646 h 716"/>
                <a:gd name="T36" fmla="*/ 2147483646 w 516"/>
                <a:gd name="T37" fmla="*/ 2147483646 h 716"/>
                <a:gd name="T38" fmla="*/ 2147483646 w 516"/>
                <a:gd name="T39" fmla="*/ 2147483646 h 716"/>
                <a:gd name="T40" fmla="*/ 2147483646 w 516"/>
                <a:gd name="T41" fmla="*/ 2147483646 h 716"/>
                <a:gd name="T42" fmla="*/ 2147483646 w 516"/>
                <a:gd name="T43" fmla="*/ 2147483646 h 716"/>
                <a:gd name="T44" fmla="*/ 2147483646 w 516"/>
                <a:gd name="T45" fmla="*/ 2147483646 h 716"/>
                <a:gd name="T46" fmla="*/ 2147483646 w 516"/>
                <a:gd name="T47" fmla="*/ 0 h 716"/>
                <a:gd name="T48" fmla="*/ 2147483646 w 516"/>
                <a:gd name="T49" fmla="*/ 2147483646 h 7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6"/>
                <a:gd name="T76" fmla="*/ 0 h 716"/>
                <a:gd name="T77" fmla="*/ 516 w 516"/>
                <a:gd name="T78" fmla="*/ 716 h 7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6" h="716">
                  <a:moveTo>
                    <a:pt x="46" y="9"/>
                  </a:moveTo>
                  <a:cubicBezTo>
                    <a:pt x="485" y="148"/>
                    <a:pt x="485" y="148"/>
                    <a:pt x="485" y="148"/>
                  </a:cubicBezTo>
                  <a:cubicBezTo>
                    <a:pt x="490" y="150"/>
                    <a:pt x="493" y="152"/>
                    <a:pt x="496" y="154"/>
                  </a:cubicBezTo>
                  <a:cubicBezTo>
                    <a:pt x="499" y="157"/>
                    <a:pt x="500" y="160"/>
                    <a:pt x="501" y="164"/>
                  </a:cubicBezTo>
                  <a:cubicBezTo>
                    <a:pt x="502" y="167"/>
                    <a:pt x="502" y="171"/>
                    <a:pt x="501" y="175"/>
                  </a:cubicBezTo>
                  <a:cubicBezTo>
                    <a:pt x="500" y="179"/>
                    <a:pt x="498" y="183"/>
                    <a:pt x="494" y="187"/>
                  </a:cubicBezTo>
                  <a:cubicBezTo>
                    <a:pt x="113" y="656"/>
                    <a:pt x="113" y="656"/>
                    <a:pt x="113" y="656"/>
                  </a:cubicBezTo>
                  <a:cubicBezTo>
                    <a:pt x="109" y="660"/>
                    <a:pt x="105" y="664"/>
                    <a:pt x="100" y="668"/>
                  </a:cubicBezTo>
                  <a:cubicBezTo>
                    <a:pt x="95" y="672"/>
                    <a:pt x="89" y="676"/>
                    <a:pt x="84" y="679"/>
                  </a:cubicBezTo>
                  <a:cubicBezTo>
                    <a:pt x="78" y="683"/>
                    <a:pt x="72" y="686"/>
                    <a:pt x="66" y="689"/>
                  </a:cubicBezTo>
                  <a:cubicBezTo>
                    <a:pt x="60" y="691"/>
                    <a:pt x="55" y="693"/>
                    <a:pt x="49" y="694"/>
                  </a:cubicBezTo>
                  <a:cubicBezTo>
                    <a:pt x="0" y="705"/>
                    <a:pt x="0" y="705"/>
                    <a:pt x="0" y="705"/>
                  </a:cubicBezTo>
                  <a:cubicBezTo>
                    <a:pt x="0" y="716"/>
                    <a:pt x="0" y="716"/>
                    <a:pt x="0" y="716"/>
                  </a:cubicBezTo>
                  <a:cubicBezTo>
                    <a:pt x="50" y="705"/>
                    <a:pt x="50" y="705"/>
                    <a:pt x="50" y="705"/>
                  </a:cubicBezTo>
                  <a:cubicBezTo>
                    <a:pt x="56" y="704"/>
                    <a:pt x="63" y="702"/>
                    <a:pt x="69" y="699"/>
                  </a:cubicBezTo>
                  <a:cubicBezTo>
                    <a:pt x="76" y="696"/>
                    <a:pt x="83" y="693"/>
                    <a:pt x="89" y="689"/>
                  </a:cubicBezTo>
                  <a:cubicBezTo>
                    <a:pt x="96" y="685"/>
                    <a:pt x="102" y="680"/>
                    <a:pt x="108" y="676"/>
                  </a:cubicBezTo>
                  <a:cubicBezTo>
                    <a:pt x="113" y="671"/>
                    <a:pt x="118" y="666"/>
                    <a:pt x="122" y="661"/>
                  </a:cubicBezTo>
                  <a:cubicBezTo>
                    <a:pt x="506" y="190"/>
                    <a:pt x="506" y="190"/>
                    <a:pt x="506" y="190"/>
                  </a:cubicBezTo>
                  <a:cubicBezTo>
                    <a:pt x="510" y="185"/>
                    <a:pt x="513" y="180"/>
                    <a:pt x="515" y="174"/>
                  </a:cubicBezTo>
                  <a:cubicBezTo>
                    <a:pt x="516" y="169"/>
                    <a:pt x="516" y="164"/>
                    <a:pt x="515" y="159"/>
                  </a:cubicBezTo>
                  <a:cubicBezTo>
                    <a:pt x="514" y="154"/>
                    <a:pt x="511" y="150"/>
                    <a:pt x="508" y="147"/>
                  </a:cubicBezTo>
                  <a:cubicBezTo>
                    <a:pt x="504" y="143"/>
                    <a:pt x="499" y="140"/>
                    <a:pt x="493" y="138"/>
                  </a:cubicBezTo>
                  <a:cubicBezTo>
                    <a:pt x="51" y="0"/>
                    <a:pt x="51" y="0"/>
                    <a:pt x="51" y="0"/>
                  </a:cubicBezTo>
                  <a:lnTo>
                    <a:pt x="46" y="9"/>
                  </a:lnTo>
                  <a:close/>
                </a:path>
              </a:pathLst>
            </a:custGeom>
            <a:solidFill>
              <a:schemeClr val="bg1"/>
            </a:solidFill>
            <a:ln w="11113" cap="flat" cmpd="sng">
              <a:solidFill>
                <a:schemeClr val="bg1"/>
              </a:solidFill>
              <a:miter lim="800000"/>
              <a:headEnd/>
              <a:tailEnd/>
            </a:ln>
          </p:spPr>
          <p:txBody>
            <a:bodyPr/>
            <a:lstStyle/>
            <a:p>
              <a:endParaRPr lang="zh-CN" altLang="en-US"/>
            </a:p>
          </p:txBody>
        </p:sp>
        <p:sp>
          <p:nvSpPr>
            <p:cNvPr id="24" name="Line 51"/>
            <p:cNvSpPr>
              <a:spLocks noChangeShapeType="1"/>
            </p:cNvSpPr>
            <p:nvPr/>
          </p:nvSpPr>
          <p:spPr bwMode="auto">
            <a:xfrm>
              <a:off x="2581275" y="3673475"/>
              <a:ext cx="2659063" cy="4763"/>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 name="TextBox 87"/>
            <p:cNvSpPr>
              <a:spLocks noChangeArrowheads="1"/>
            </p:cNvSpPr>
            <p:nvPr/>
          </p:nvSpPr>
          <p:spPr bwMode="auto">
            <a:xfrm rot="-1154753">
              <a:off x="914995" y="788951"/>
              <a:ext cx="2810275" cy="94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联系我们</a:t>
              </a:r>
            </a:p>
          </p:txBody>
        </p:sp>
      </p:grpSp>
      <p:sp>
        <p:nvSpPr>
          <p:cNvPr id="33" name="文本框 38"/>
          <p:cNvSpPr>
            <a:spLocks noChangeArrowheads="1"/>
          </p:cNvSpPr>
          <p:nvPr/>
        </p:nvSpPr>
        <p:spPr bwMode="auto">
          <a:xfrm>
            <a:off x="3570904" y="3343005"/>
            <a:ext cx="76676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r>
              <a:rPr lang="en-US" altLang="zh-CN" b="1"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xxxxxxxxxxxxxxxxxxx</a:t>
            </a:r>
            <a:endParaRPr lang="zh-CN" altLang="en-US" dirty="0"/>
          </a:p>
        </p:txBody>
      </p:sp>
      <p:sp>
        <p:nvSpPr>
          <p:cNvPr id="34" name="矩形 39"/>
          <p:cNvSpPr>
            <a:spLocks noChangeArrowheads="1"/>
          </p:cNvSpPr>
          <p:nvPr/>
        </p:nvSpPr>
        <p:spPr bwMode="auto">
          <a:xfrm>
            <a:off x="3601067" y="3877993"/>
            <a:ext cx="9029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网</a:t>
            </a: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址</a:t>
            </a:r>
            <a:r>
              <a:rPr lang="zh-CN" altLang="en-US" sz="24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400" b="1" u="sng"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xxxxxxxxxxxxxx</a:t>
            </a:r>
            <a:r>
              <a:rPr lang="en-US" altLang="zh-CN" sz="2400" b="1" u="sng"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800" dirty="0"/>
          </a:p>
        </p:txBody>
      </p:sp>
      <p:sp>
        <p:nvSpPr>
          <p:cNvPr id="35" name="矩形 40"/>
          <p:cNvSpPr>
            <a:spLocks noChangeArrowheads="1"/>
          </p:cNvSpPr>
          <p:nvPr/>
        </p:nvSpPr>
        <p:spPr bwMode="auto">
          <a:xfrm>
            <a:off x="3591542" y="4447905"/>
            <a:ext cx="9029700" cy="4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2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b="1" dirty="0">
                <a:solidFill>
                  <a:schemeClr val="bg1"/>
                </a:solidFill>
                <a:latin typeface="Franklin Gothic Medium" panose="020B0603020102020204" pitchFamily="34" charset="0"/>
                <a:ea typeface="微软雅黑" panose="020B0503020204020204" pitchFamily="34" charset="-122"/>
                <a:sym typeface="Franklin Gothic Medium" panose="020B0603020102020204" pitchFamily="34" charset="0"/>
              </a:rPr>
              <a:t>厦门总部</a:t>
            </a:r>
            <a:r>
              <a:rPr lang="zh-CN" altLang="en-US" sz="2000" b="1" dirty="0" smtClean="0">
                <a:solidFill>
                  <a:schemeClr val="bg1"/>
                </a:solidFill>
                <a:latin typeface="Franklin Gothic Medium" panose="020B0603020102020204" pitchFamily="34" charset="0"/>
                <a:ea typeface="微软雅黑" panose="020B0503020204020204" pitchFamily="34" charset="-122"/>
                <a:sym typeface="Franklin Gothic Medium" panose="020B0603020102020204" pitchFamily="34" charset="0"/>
              </a:rPr>
              <a:t>：</a:t>
            </a:r>
            <a:r>
              <a:rPr lang="en-US" altLang="zh-CN" sz="2000" b="1" dirty="0" err="1" smtClean="0">
                <a:solidFill>
                  <a:schemeClr val="bg1"/>
                </a:solidFill>
                <a:latin typeface="Franklin Gothic Medium" panose="020B0603020102020204" pitchFamily="34" charset="0"/>
                <a:ea typeface="微软雅黑" panose="020B0503020204020204" pitchFamily="34" charset="-122"/>
                <a:sym typeface="Franklin Gothic Medium" panose="020B0603020102020204" pitchFamily="34" charset="0"/>
              </a:rPr>
              <a:t>xxxxxxxxxxxxxxxxxxxxxxxxxxxxxxxxxxxxx</a:t>
            </a:r>
            <a:endParaRPr lang="zh-CN" altLang="en-US" sz="2000" b="1" dirty="0">
              <a:solidFill>
                <a:schemeClr val="bg1"/>
              </a:solidFill>
              <a:latin typeface="Franklin Gothic Medium" panose="020B0603020102020204" pitchFamily="34" charset="0"/>
              <a:ea typeface="微软雅黑" panose="020B0503020204020204" pitchFamily="34" charset="-122"/>
              <a:sym typeface="Franklin Gothic Medium" panose="020B0603020102020204" pitchFamily="34" charset="0"/>
            </a:endParaRPr>
          </a:p>
        </p:txBody>
      </p:sp>
      <p:pic>
        <p:nvPicPr>
          <p:cNvPr id="36" name="Picture 2" descr="C:\Documents and Settings\tdz\桌面\新建文件夹\为高手鼓掌.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12" y="750569"/>
            <a:ext cx="3389654" cy="2118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3" descr="C:\Documents and Settings\tdz\桌面\新建文件夹\201212817323049203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8758" y="769765"/>
            <a:ext cx="3360930" cy="2099212"/>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4" descr="C:\Documents and Settings\tdz\桌面\新建文件夹\201251185537155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397" y="766083"/>
            <a:ext cx="3364830" cy="2102894"/>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7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100000">
                                          <p:val>
                                            <p:strVal val="#ppt_x"/>
                                          </p:val>
                                        </p:tav>
                                      </p:tavLst>
                                    </p:anim>
                                    <p:anim calcmode="lin" valueType="num">
                                      <p:cBhvr>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30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ppt_x</p:attrName>
                                        </p:attrNameLst>
                                      </p:cBhvr>
                                      <p:tavLst>
                                        <p:tav tm="0">
                                          <p:val>
                                            <p:strVal val="#ppt_x"/>
                                          </p:val>
                                        </p:tav>
                                        <p:tav tm="100000">
                                          <p:val>
                                            <p:strVal val="#ppt_x"/>
                                          </p:val>
                                        </p:tav>
                                      </p:tavLst>
                                    </p:anim>
                                    <p:anim calcmode="lin" valueType="num">
                                      <p:cBhvr>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p:cBhvr>
                                        <p:cTn id="19" dur="1250"/>
                                        <p:tgtEl>
                                          <p:spTgt spid="36"/>
                                        </p:tgtEl>
                                      </p:cBhvr>
                                    </p:animEffect>
                                  </p:childTnLst>
                                </p:cTn>
                              </p:par>
                              <p:par>
                                <p:cTn id="20" presetID="2" presetClass="entr" presetSubtype="8"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ppt_x</p:attrName>
                                        </p:attrNameLst>
                                      </p:cBhvr>
                                      <p:tavLst>
                                        <p:tav tm="0">
                                          <p:val>
                                            <p:strVal val="0-#ppt_w/2"/>
                                          </p:val>
                                        </p:tav>
                                        <p:tav tm="100000">
                                          <p:val>
                                            <p:strVal val="#ppt_x"/>
                                          </p:val>
                                        </p:tav>
                                      </p:tavLst>
                                    </p:anim>
                                    <p:anim calcmode="lin" valueType="num">
                                      <p:cBhvr>
                                        <p:cTn id="23" dur="1000" fill="hold"/>
                                        <p:tgtEl>
                                          <p:spTgt spid="36"/>
                                        </p:tgtEl>
                                        <p:attrNameLst>
                                          <p:attrName>ppt_y</p:attrName>
                                        </p:attrNameLst>
                                      </p:cBhvr>
                                      <p:tavLst>
                                        <p:tav tm="0">
                                          <p:val>
                                            <p:strVal val="#ppt_y"/>
                                          </p:val>
                                        </p:tav>
                                        <p:tav tm="100000">
                                          <p:val>
                                            <p:strVal val="#ppt_y"/>
                                          </p:val>
                                        </p:tav>
                                      </p:tavLst>
                                    </p:anim>
                                  </p:childTnLst>
                                </p:cTn>
                              </p:par>
                              <p:par>
                                <p:cTn id="24" presetID="8" presetClass="emph" presetSubtype="0" fill="hold" nodeType="withEffect">
                                  <p:stCondLst>
                                    <p:cond delay="0"/>
                                  </p:stCondLst>
                                  <p:childTnLst>
                                    <p:animRot by="21600000">
                                      <p:cBhvr>
                                        <p:cTn id="25" dur="1000" fill="hold"/>
                                        <p:tgtEl>
                                          <p:spTgt spid="36"/>
                                        </p:tgtEl>
                                        <p:attrNameLst>
                                          <p:attrName>r</p:attrName>
                                        </p:attrNameLst>
                                      </p:cBhvr>
                                    </p:animRo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p:cBhvr>
                                        <p:cTn id="28" dur="1300"/>
                                        <p:tgtEl>
                                          <p:spTgt spid="37"/>
                                        </p:tgtEl>
                                      </p:cBhvr>
                                    </p:animEffect>
                                  </p:childTnLst>
                                </p:cTn>
                              </p:par>
                              <p:par>
                                <p:cTn id="29" presetID="2" presetClass="entr" presetSubtype="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0-#ppt_h/2"/>
                                          </p:val>
                                        </p:tav>
                                        <p:tav tm="100000">
                                          <p:val>
                                            <p:strVal val="#ppt_y"/>
                                          </p:val>
                                        </p:tav>
                                      </p:tavLst>
                                    </p:anim>
                                  </p:childTnLst>
                                </p:cTn>
                              </p:par>
                              <p:par>
                                <p:cTn id="33" presetID="8" presetClass="emph" presetSubtype="0" fill="hold" nodeType="withEffect">
                                  <p:stCondLst>
                                    <p:cond delay="0"/>
                                  </p:stCondLst>
                                  <p:childTnLst>
                                    <p:animRot by="21600000">
                                      <p:cBhvr>
                                        <p:cTn id="34" dur="1000" fill="hold"/>
                                        <p:tgtEl>
                                          <p:spTgt spid="37"/>
                                        </p:tgtEl>
                                        <p:attrNameLst>
                                          <p:attrName>r</p:attrName>
                                        </p:attrNameLst>
                                      </p:cBhvr>
                                    </p:animRo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p:cBhvr>
                                        <p:cTn id="37" dur="1250"/>
                                        <p:tgtEl>
                                          <p:spTgt spid="38"/>
                                        </p:tgtEl>
                                      </p:cBhvr>
                                    </p:animEffect>
                                  </p:childTnLst>
                                </p:cTn>
                              </p:par>
                              <p:par>
                                <p:cTn id="38" presetID="2" presetClass="entr" presetSubtype="2"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1000" fill="hold"/>
                                        <p:tgtEl>
                                          <p:spTgt spid="38"/>
                                        </p:tgtEl>
                                        <p:attrNameLst>
                                          <p:attrName>ppt_x</p:attrName>
                                        </p:attrNameLst>
                                      </p:cBhvr>
                                      <p:tavLst>
                                        <p:tav tm="0">
                                          <p:val>
                                            <p:strVal val="1+#ppt_w/2"/>
                                          </p:val>
                                        </p:tav>
                                        <p:tav tm="100000">
                                          <p:val>
                                            <p:strVal val="#ppt_x"/>
                                          </p:val>
                                        </p:tav>
                                      </p:tavLst>
                                    </p:anim>
                                    <p:anim calcmode="lin" valueType="num">
                                      <p:cBhvr>
                                        <p:cTn id="41" dur="1000" fill="hold"/>
                                        <p:tgtEl>
                                          <p:spTgt spid="38"/>
                                        </p:tgtEl>
                                        <p:attrNameLst>
                                          <p:attrName>ppt_y</p:attrName>
                                        </p:attrNameLst>
                                      </p:cBhvr>
                                      <p:tavLst>
                                        <p:tav tm="0">
                                          <p:val>
                                            <p:strVal val="#ppt_y"/>
                                          </p:val>
                                        </p:tav>
                                        <p:tav tm="100000">
                                          <p:val>
                                            <p:strVal val="#ppt_y"/>
                                          </p:val>
                                        </p:tav>
                                      </p:tavLst>
                                    </p:anim>
                                  </p:childTnLst>
                                </p:cTn>
                              </p:par>
                              <p:par>
                                <p:cTn id="42" presetID="8" presetClass="emph" presetSubtype="0" fill="hold" nodeType="withEffect">
                                  <p:stCondLst>
                                    <p:cond delay="0"/>
                                  </p:stCondLst>
                                  <p:childTnLst>
                                    <p:animRot by="21600000">
                                      <p:cBhvr>
                                        <p:cTn id="43" dur="1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utoUpdateAnimBg="0"/>
      <p:bldP spid="34" grpId="0" bldLvl="0" autoUpdateAnimBg="0"/>
      <p:bldP spid="35" grpId="0" bldLvl="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06853" y="400247"/>
            <a:ext cx="7978293" cy="6411007"/>
          </a:xfrm>
          <a:prstGeom prst="rect">
            <a:avLst/>
          </a:prstGeom>
        </p:spPr>
      </p:pic>
      <p:sp>
        <p:nvSpPr>
          <p:cNvPr id="5" name="圆角矩形 4"/>
          <p:cNvSpPr/>
          <p:nvPr/>
        </p:nvSpPr>
        <p:spPr>
          <a:xfrm>
            <a:off x="506627" y="5412259"/>
            <a:ext cx="11405286" cy="1112107"/>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bwMode="auto">
          <a:xfrm>
            <a:off x="5211741" y="4965548"/>
            <a:ext cx="2189957" cy="167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8948964" y="1620675"/>
            <a:ext cx="3238809" cy="230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组合 21"/>
          <p:cNvGrpSpPr/>
          <p:nvPr/>
        </p:nvGrpSpPr>
        <p:grpSpPr>
          <a:xfrm>
            <a:off x="2428060" y="417252"/>
            <a:ext cx="6867526" cy="2006600"/>
            <a:chOff x="1884363" y="497678"/>
            <a:chExt cx="6867526" cy="2006600"/>
          </a:xfrm>
        </p:grpSpPr>
        <p:sp>
          <p:nvSpPr>
            <p:cNvPr id="8" name="任意多边形 7"/>
            <p:cNvSpPr/>
            <p:nvPr>
              <p:custDataLst>
                <p:tags r:id="rId2"/>
              </p:custDataLst>
            </p:nvPr>
          </p:nvSpPr>
          <p:spPr>
            <a:xfrm>
              <a:off x="3659189" y="778664"/>
              <a:ext cx="471487" cy="1365250"/>
            </a:xfrm>
            <a:custGeom>
              <a:avLst/>
              <a:gdLst>
                <a:gd name="connsiteX0" fmla="*/ 0 w 269082"/>
                <a:gd name="connsiteY0" fmla="*/ 0 h 1114425"/>
                <a:gd name="connsiteX1" fmla="*/ 269082 w 269082"/>
                <a:gd name="connsiteY1" fmla="*/ 188119 h 1114425"/>
                <a:gd name="connsiteX2" fmla="*/ 185738 w 269082"/>
                <a:gd name="connsiteY2" fmla="*/ 1114425 h 1114425"/>
                <a:gd name="connsiteX3" fmla="*/ 0 w 269082"/>
                <a:gd name="connsiteY3" fmla="*/ 0 h 1114425"/>
                <a:gd name="connsiteX0" fmla="*/ 0 w 269082"/>
                <a:gd name="connsiteY0" fmla="*/ 0 h 1114425"/>
                <a:gd name="connsiteX1" fmla="*/ 269082 w 269082"/>
                <a:gd name="connsiteY1" fmla="*/ 188119 h 1114425"/>
                <a:gd name="connsiteX2" fmla="*/ 182563 w 269082"/>
                <a:gd name="connsiteY2" fmla="*/ 1114425 h 1114425"/>
                <a:gd name="connsiteX3" fmla="*/ 0 w 269082"/>
                <a:gd name="connsiteY3" fmla="*/ 0 h 1114425"/>
                <a:gd name="connsiteX0" fmla="*/ 0 w 389732"/>
                <a:gd name="connsiteY0" fmla="*/ 0 h 1114425"/>
                <a:gd name="connsiteX1" fmla="*/ 389732 w 389732"/>
                <a:gd name="connsiteY1" fmla="*/ 207169 h 1114425"/>
                <a:gd name="connsiteX2" fmla="*/ 182563 w 389732"/>
                <a:gd name="connsiteY2" fmla="*/ 1114425 h 1114425"/>
                <a:gd name="connsiteX3" fmla="*/ 0 w 389732"/>
                <a:gd name="connsiteY3" fmla="*/ 0 h 1114425"/>
                <a:gd name="connsiteX0" fmla="*/ 0 w 389732"/>
                <a:gd name="connsiteY0" fmla="*/ 0 h 1112485"/>
                <a:gd name="connsiteX1" fmla="*/ 389732 w 389732"/>
                <a:gd name="connsiteY1" fmla="*/ 207169 h 1112485"/>
                <a:gd name="connsiteX2" fmla="*/ 190325 w 389732"/>
                <a:gd name="connsiteY2" fmla="*/ 1112485 h 1112485"/>
                <a:gd name="connsiteX3" fmla="*/ 0 w 389732"/>
                <a:gd name="connsiteY3" fmla="*/ 0 h 1112485"/>
                <a:gd name="connsiteX0" fmla="*/ 0 w 383911"/>
                <a:gd name="connsiteY0" fmla="*/ 0 h 1112485"/>
                <a:gd name="connsiteX1" fmla="*/ 383911 w 383911"/>
                <a:gd name="connsiteY1" fmla="*/ 207169 h 1112485"/>
                <a:gd name="connsiteX2" fmla="*/ 184504 w 383911"/>
                <a:gd name="connsiteY2" fmla="*/ 1112485 h 1112485"/>
                <a:gd name="connsiteX3" fmla="*/ 0 w 383911"/>
                <a:gd name="connsiteY3" fmla="*/ 0 h 1112485"/>
              </a:gdLst>
              <a:ahLst/>
              <a:cxnLst>
                <a:cxn ang="0">
                  <a:pos x="connsiteX0" y="connsiteY0"/>
                </a:cxn>
                <a:cxn ang="0">
                  <a:pos x="connsiteX1" y="connsiteY1"/>
                </a:cxn>
                <a:cxn ang="0">
                  <a:pos x="connsiteX2" y="connsiteY2"/>
                </a:cxn>
                <a:cxn ang="0">
                  <a:pos x="connsiteX3" y="connsiteY3"/>
                </a:cxn>
              </a:cxnLst>
              <a:rect l="l" t="t" r="r" b="b"/>
              <a:pathLst>
                <a:path w="383911" h="1112485">
                  <a:moveTo>
                    <a:pt x="0" y="0"/>
                  </a:moveTo>
                  <a:lnTo>
                    <a:pt x="383911" y="207169"/>
                  </a:lnTo>
                  <a:lnTo>
                    <a:pt x="184504" y="1112485"/>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任意多边形 8"/>
            <p:cNvSpPr/>
            <p:nvPr>
              <p:custDataLst>
                <p:tags r:id="rId3"/>
              </p:custDataLst>
            </p:nvPr>
          </p:nvSpPr>
          <p:spPr>
            <a:xfrm>
              <a:off x="5386388" y="818352"/>
              <a:ext cx="190500" cy="1370012"/>
            </a:xfrm>
            <a:custGeom>
              <a:avLst/>
              <a:gdLst>
                <a:gd name="connsiteX0" fmla="*/ 26193 w 164306"/>
                <a:gd name="connsiteY0" fmla="*/ 0 h 1112043"/>
                <a:gd name="connsiteX1" fmla="*/ 0 w 164306"/>
                <a:gd name="connsiteY1" fmla="*/ 1112043 h 1112043"/>
                <a:gd name="connsiteX2" fmla="*/ 164306 w 164306"/>
                <a:gd name="connsiteY2" fmla="*/ 890587 h 1112043"/>
                <a:gd name="connsiteX3" fmla="*/ 26193 w 164306"/>
                <a:gd name="connsiteY3" fmla="*/ 0 h 1112043"/>
                <a:gd name="connsiteX0" fmla="*/ 26193 w 164306"/>
                <a:gd name="connsiteY0" fmla="*/ 0 h 1115218"/>
                <a:gd name="connsiteX1" fmla="*/ 0 w 164306"/>
                <a:gd name="connsiteY1" fmla="*/ 1115218 h 1115218"/>
                <a:gd name="connsiteX2" fmla="*/ 164306 w 164306"/>
                <a:gd name="connsiteY2" fmla="*/ 890587 h 1115218"/>
                <a:gd name="connsiteX3" fmla="*/ 26193 w 164306"/>
                <a:gd name="connsiteY3" fmla="*/ 0 h 1115218"/>
                <a:gd name="connsiteX0" fmla="*/ 33955 w 164306"/>
                <a:gd name="connsiteY0" fmla="*/ 0 h 1115218"/>
                <a:gd name="connsiteX1" fmla="*/ 0 w 164306"/>
                <a:gd name="connsiteY1" fmla="*/ 1115218 h 1115218"/>
                <a:gd name="connsiteX2" fmla="*/ 164306 w 164306"/>
                <a:gd name="connsiteY2" fmla="*/ 890587 h 1115218"/>
                <a:gd name="connsiteX3" fmla="*/ 33955 w 164306"/>
                <a:gd name="connsiteY3" fmla="*/ 0 h 1115218"/>
                <a:gd name="connsiteX0" fmla="*/ 24252 w 154603"/>
                <a:gd name="connsiteY0" fmla="*/ 0 h 1121044"/>
                <a:gd name="connsiteX1" fmla="*/ 0 w 154603"/>
                <a:gd name="connsiteY1" fmla="*/ 1121044 h 1121044"/>
                <a:gd name="connsiteX2" fmla="*/ 154603 w 154603"/>
                <a:gd name="connsiteY2" fmla="*/ 890587 h 1121044"/>
                <a:gd name="connsiteX3" fmla="*/ 24252 w 154603"/>
                <a:gd name="connsiteY3" fmla="*/ 0 h 1121044"/>
              </a:gdLst>
              <a:ahLst/>
              <a:cxnLst>
                <a:cxn ang="0">
                  <a:pos x="connsiteX0" y="connsiteY0"/>
                </a:cxn>
                <a:cxn ang="0">
                  <a:pos x="connsiteX1" y="connsiteY1"/>
                </a:cxn>
                <a:cxn ang="0">
                  <a:pos x="connsiteX2" y="connsiteY2"/>
                </a:cxn>
                <a:cxn ang="0">
                  <a:pos x="connsiteX3" y="connsiteY3"/>
                </a:cxn>
              </a:cxnLst>
              <a:rect l="l" t="t" r="r" b="b"/>
              <a:pathLst>
                <a:path w="154603" h="1121044">
                  <a:moveTo>
                    <a:pt x="24252" y="0"/>
                  </a:moveTo>
                  <a:lnTo>
                    <a:pt x="0" y="1121044"/>
                  </a:lnTo>
                  <a:lnTo>
                    <a:pt x="154603" y="890587"/>
                  </a:lnTo>
                  <a:lnTo>
                    <a:pt x="24252"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任意多边形 9"/>
            <p:cNvSpPr/>
            <p:nvPr>
              <p:custDataLst>
                <p:tags r:id="rId4"/>
              </p:custDataLst>
            </p:nvPr>
          </p:nvSpPr>
          <p:spPr>
            <a:xfrm>
              <a:off x="5407026" y="619915"/>
              <a:ext cx="1630363" cy="1495425"/>
            </a:xfrm>
            <a:custGeom>
              <a:avLst/>
              <a:gdLst>
                <a:gd name="connsiteX0" fmla="*/ 1458158 w 1630564"/>
                <a:gd name="connsiteY0" fmla="*/ 0 h 1496145"/>
                <a:gd name="connsiteX1" fmla="*/ 1630564 w 1630564"/>
                <a:gd name="connsiteY1" fmla="*/ 1358803 h 1496145"/>
                <a:gd name="connsiteX2" fmla="*/ 166563 w 1630564"/>
                <a:gd name="connsiteY2" fmla="*/ 1496145 h 1496145"/>
                <a:gd name="connsiteX3" fmla="*/ 0 w 1630564"/>
                <a:gd name="connsiteY3" fmla="*/ 149029 h 1496145"/>
              </a:gdLst>
              <a:ahLst/>
              <a:cxnLst>
                <a:cxn ang="0">
                  <a:pos x="connsiteX0" y="connsiteY0"/>
                </a:cxn>
                <a:cxn ang="0">
                  <a:pos x="connsiteX1" y="connsiteY1"/>
                </a:cxn>
                <a:cxn ang="0">
                  <a:pos x="connsiteX2" y="connsiteY2"/>
                </a:cxn>
                <a:cxn ang="0">
                  <a:pos x="connsiteX3" y="connsiteY3"/>
                </a:cxn>
              </a:cxnLst>
              <a:rect l="l" t="t" r="r" b="b"/>
              <a:pathLst>
                <a:path w="1630564" h="1496145">
                  <a:moveTo>
                    <a:pt x="1458158" y="0"/>
                  </a:moveTo>
                  <a:lnTo>
                    <a:pt x="1630564" y="1358803"/>
                  </a:lnTo>
                  <a:lnTo>
                    <a:pt x="166563" y="1496145"/>
                  </a:lnTo>
                  <a:lnTo>
                    <a:pt x="0" y="14902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algn="ctr">
                <a:defRPr/>
              </a:pPr>
              <a:r>
                <a:rPr lang="zh-CN" altLang="en-US" sz="6600">
                  <a:solidFill>
                    <a:srgbClr val="FFFFFF"/>
                  </a:solidFill>
                  <a:latin typeface="华文琥珀" panose="02010800040101010101" pitchFamily="2" charset="-122"/>
                  <a:ea typeface="华文琥珀" panose="02010800040101010101" pitchFamily="2" charset="-122"/>
                </a:rPr>
                <a:t>观</a:t>
              </a:r>
            </a:p>
          </p:txBody>
        </p:sp>
        <p:sp>
          <p:nvSpPr>
            <p:cNvPr id="11" name="任意多边形 10"/>
            <p:cNvSpPr/>
            <p:nvPr>
              <p:custDataLst>
                <p:tags r:id="rId5"/>
              </p:custDataLst>
            </p:nvPr>
          </p:nvSpPr>
          <p:spPr>
            <a:xfrm>
              <a:off x="6858001" y="618328"/>
              <a:ext cx="214313" cy="1050925"/>
            </a:xfrm>
            <a:custGeom>
              <a:avLst/>
              <a:gdLst>
                <a:gd name="connsiteX0" fmla="*/ 0 w 180975"/>
                <a:gd name="connsiteY0" fmla="*/ 0 h 852487"/>
                <a:gd name="connsiteX1" fmla="*/ 180975 w 180975"/>
                <a:gd name="connsiteY1" fmla="*/ 85725 h 852487"/>
                <a:gd name="connsiteX2" fmla="*/ 119062 w 180975"/>
                <a:gd name="connsiteY2" fmla="*/ 852487 h 852487"/>
                <a:gd name="connsiteX3" fmla="*/ 0 w 180975"/>
                <a:gd name="connsiteY3" fmla="*/ 0 h 852487"/>
                <a:gd name="connsiteX0" fmla="*/ 0 w 174625"/>
                <a:gd name="connsiteY0" fmla="*/ 0 h 855662"/>
                <a:gd name="connsiteX1" fmla="*/ 174625 w 174625"/>
                <a:gd name="connsiteY1" fmla="*/ 88900 h 855662"/>
                <a:gd name="connsiteX2" fmla="*/ 112712 w 174625"/>
                <a:gd name="connsiteY2" fmla="*/ 855662 h 855662"/>
                <a:gd name="connsiteX3" fmla="*/ 0 w 174625"/>
                <a:gd name="connsiteY3" fmla="*/ 0 h 855662"/>
              </a:gdLst>
              <a:ahLst/>
              <a:cxnLst>
                <a:cxn ang="0">
                  <a:pos x="connsiteX0" y="connsiteY0"/>
                </a:cxn>
                <a:cxn ang="0">
                  <a:pos x="connsiteX1" y="connsiteY1"/>
                </a:cxn>
                <a:cxn ang="0">
                  <a:pos x="connsiteX2" y="connsiteY2"/>
                </a:cxn>
                <a:cxn ang="0">
                  <a:pos x="connsiteX3" y="connsiteY3"/>
                </a:cxn>
              </a:cxnLst>
              <a:rect l="l" t="t" r="r" b="b"/>
              <a:pathLst>
                <a:path w="174625" h="855662">
                  <a:moveTo>
                    <a:pt x="0" y="0"/>
                  </a:moveTo>
                  <a:lnTo>
                    <a:pt x="174625" y="88900"/>
                  </a:lnTo>
                  <a:lnTo>
                    <a:pt x="112712" y="85566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任意多边形 11"/>
            <p:cNvSpPr/>
            <p:nvPr>
              <p:custDataLst>
                <p:tags r:id="rId6"/>
              </p:custDataLst>
            </p:nvPr>
          </p:nvSpPr>
          <p:spPr>
            <a:xfrm>
              <a:off x="8418514" y="748503"/>
              <a:ext cx="211137" cy="1362075"/>
            </a:xfrm>
            <a:custGeom>
              <a:avLst/>
              <a:gdLst>
                <a:gd name="connsiteX0" fmla="*/ 95250 w 171450"/>
                <a:gd name="connsiteY0" fmla="*/ 0 h 1102519"/>
                <a:gd name="connsiteX1" fmla="*/ 171450 w 171450"/>
                <a:gd name="connsiteY1" fmla="*/ 245269 h 1102519"/>
                <a:gd name="connsiteX2" fmla="*/ 0 w 171450"/>
                <a:gd name="connsiteY2" fmla="*/ 1102519 h 1102519"/>
                <a:gd name="connsiteX3" fmla="*/ 95250 w 171450"/>
                <a:gd name="connsiteY3" fmla="*/ 0 h 1102519"/>
                <a:gd name="connsiteX0" fmla="*/ 92075 w 171450"/>
                <a:gd name="connsiteY0" fmla="*/ 0 h 1105694"/>
                <a:gd name="connsiteX1" fmla="*/ 171450 w 171450"/>
                <a:gd name="connsiteY1" fmla="*/ 248444 h 1105694"/>
                <a:gd name="connsiteX2" fmla="*/ 0 w 171450"/>
                <a:gd name="connsiteY2" fmla="*/ 1105694 h 1105694"/>
                <a:gd name="connsiteX3" fmla="*/ 92075 w 171450"/>
                <a:gd name="connsiteY3" fmla="*/ 0 h 1105694"/>
                <a:gd name="connsiteX0" fmla="*/ 101600 w 171450"/>
                <a:gd name="connsiteY0" fmla="*/ 0 h 1108869"/>
                <a:gd name="connsiteX1" fmla="*/ 171450 w 171450"/>
                <a:gd name="connsiteY1" fmla="*/ 251619 h 1108869"/>
                <a:gd name="connsiteX2" fmla="*/ 0 w 171450"/>
                <a:gd name="connsiteY2" fmla="*/ 1108869 h 1108869"/>
                <a:gd name="connsiteX3" fmla="*/ 101600 w 171450"/>
                <a:gd name="connsiteY3" fmla="*/ 0 h 1108869"/>
              </a:gdLst>
              <a:ahLst/>
              <a:cxnLst>
                <a:cxn ang="0">
                  <a:pos x="connsiteX0" y="connsiteY0"/>
                </a:cxn>
                <a:cxn ang="0">
                  <a:pos x="connsiteX1" y="connsiteY1"/>
                </a:cxn>
                <a:cxn ang="0">
                  <a:pos x="connsiteX2" y="connsiteY2"/>
                </a:cxn>
                <a:cxn ang="0">
                  <a:pos x="connsiteX3" y="connsiteY3"/>
                </a:cxn>
              </a:cxnLst>
              <a:rect l="l" t="t" r="r" b="b"/>
              <a:pathLst>
                <a:path w="171450" h="1108869">
                  <a:moveTo>
                    <a:pt x="101600" y="0"/>
                  </a:moveTo>
                  <a:lnTo>
                    <a:pt x="171450" y="251619"/>
                  </a:lnTo>
                  <a:lnTo>
                    <a:pt x="0" y="1108869"/>
                  </a:lnTo>
                  <a:lnTo>
                    <a:pt x="10160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任意多边形 12"/>
            <p:cNvSpPr/>
            <p:nvPr>
              <p:custDataLst>
                <p:tags r:id="rId7"/>
              </p:custDataLst>
            </p:nvPr>
          </p:nvSpPr>
          <p:spPr>
            <a:xfrm>
              <a:off x="5397500" y="2266152"/>
              <a:ext cx="198438" cy="163512"/>
            </a:xfrm>
            <a:custGeom>
              <a:avLst/>
              <a:gdLst>
                <a:gd name="connsiteX0" fmla="*/ 0 w 161925"/>
                <a:gd name="connsiteY0" fmla="*/ 0 h 133350"/>
                <a:gd name="connsiteX1" fmla="*/ 95250 w 161925"/>
                <a:gd name="connsiteY1" fmla="*/ 133350 h 133350"/>
                <a:gd name="connsiteX2" fmla="*/ 161925 w 161925"/>
                <a:gd name="connsiteY2" fmla="*/ 25400 h 133350"/>
                <a:gd name="connsiteX3" fmla="*/ 0 w 161925"/>
                <a:gd name="connsiteY3" fmla="*/ 0 h 133350"/>
              </a:gdLst>
              <a:ahLst/>
              <a:cxnLst>
                <a:cxn ang="0">
                  <a:pos x="connsiteX0" y="connsiteY0"/>
                </a:cxn>
                <a:cxn ang="0">
                  <a:pos x="connsiteX1" y="connsiteY1"/>
                </a:cxn>
                <a:cxn ang="0">
                  <a:pos x="connsiteX2" y="connsiteY2"/>
                </a:cxn>
                <a:cxn ang="0">
                  <a:pos x="connsiteX3" y="connsiteY3"/>
                </a:cxn>
              </a:cxnLst>
              <a:rect l="l" t="t" r="r" b="b"/>
              <a:pathLst>
                <a:path w="161925" h="133350">
                  <a:moveTo>
                    <a:pt x="0" y="0"/>
                  </a:moveTo>
                  <a:lnTo>
                    <a:pt x="95250" y="133350"/>
                  </a:lnTo>
                  <a:lnTo>
                    <a:pt x="161925" y="254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任意多边形 13"/>
            <p:cNvSpPr/>
            <p:nvPr>
              <p:custDataLst>
                <p:tags r:id="rId8"/>
              </p:custDataLst>
            </p:nvPr>
          </p:nvSpPr>
          <p:spPr>
            <a:xfrm>
              <a:off x="8626476" y="1693064"/>
              <a:ext cx="125413" cy="230188"/>
            </a:xfrm>
            <a:custGeom>
              <a:avLst/>
              <a:gdLst>
                <a:gd name="connsiteX0" fmla="*/ 101600 w 101600"/>
                <a:gd name="connsiteY0" fmla="*/ 0 h 187325"/>
                <a:gd name="connsiteX1" fmla="*/ 101600 w 101600"/>
                <a:gd name="connsiteY1" fmla="*/ 187325 h 187325"/>
                <a:gd name="connsiteX2" fmla="*/ 0 w 101600"/>
                <a:gd name="connsiteY2" fmla="*/ 79375 h 187325"/>
                <a:gd name="connsiteX3" fmla="*/ 101600 w 101600"/>
                <a:gd name="connsiteY3" fmla="*/ 0 h 187325"/>
              </a:gdLst>
              <a:ahLst/>
              <a:cxnLst>
                <a:cxn ang="0">
                  <a:pos x="connsiteX0" y="connsiteY0"/>
                </a:cxn>
                <a:cxn ang="0">
                  <a:pos x="connsiteX1" y="connsiteY1"/>
                </a:cxn>
                <a:cxn ang="0">
                  <a:pos x="connsiteX2" y="connsiteY2"/>
                </a:cxn>
                <a:cxn ang="0">
                  <a:pos x="connsiteX3" y="connsiteY3"/>
                </a:cxn>
              </a:cxnLst>
              <a:rect l="l" t="t" r="r" b="b"/>
              <a:pathLst>
                <a:path w="101600" h="187325">
                  <a:moveTo>
                    <a:pt x="101600" y="0"/>
                  </a:moveTo>
                  <a:lnTo>
                    <a:pt x="101600" y="187325"/>
                  </a:lnTo>
                  <a:lnTo>
                    <a:pt x="0" y="79375"/>
                  </a:lnTo>
                  <a:lnTo>
                    <a:pt x="1016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custDataLst>
                <p:tags r:id="rId9"/>
              </p:custDataLst>
            </p:nvPr>
          </p:nvSpPr>
          <p:spPr>
            <a:xfrm>
              <a:off x="8459789" y="497678"/>
              <a:ext cx="142875" cy="217487"/>
            </a:xfrm>
            <a:custGeom>
              <a:avLst/>
              <a:gdLst>
                <a:gd name="connsiteX0" fmla="*/ 60325 w 117475"/>
                <a:gd name="connsiteY0" fmla="*/ 0 h 177800"/>
                <a:gd name="connsiteX1" fmla="*/ 117475 w 117475"/>
                <a:gd name="connsiteY1" fmla="*/ 123825 h 177800"/>
                <a:gd name="connsiteX2" fmla="*/ 0 w 117475"/>
                <a:gd name="connsiteY2" fmla="*/ 177800 h 177800"/>
                <a:gd name="connsiteX3" fmla="*/ 60325 w 117475"/>
                <a:gd name="connsiteY3" fmla="*/ 0 h 177800"/>
              </a:gdLst>
              <a:ahLst/>
              <a:cxnLst>
                <a:cxn ang="0">
                  <a:pos x="connsiteX0" y="connsiteY0"/>
                </a:cxn>
                <a:cxn ang="0">
                  <a:pos x="connsiteX1" y="connsiteY1"/>
                </a:cxn>
                <a:cxn ang="0">
                  <a:pos x="connsiteX2" y="connsiteY2"/>
                </a:cxn>
                <a:cxn ang="0">
                  <a:pos x="connsiteX3" y="connsiteY3"/>
                </a:cxn>
              </a:cxnLst>
              <a:rect l="l" t="t" r="r" b="b"/>
              <a:pathLst>
                <a:path w="117475" h="177800">
                  <a:moveTo>
                    <a:pt x="60325" y="0"/>
                  </a:moveTo>
                  <a:lnTo>
                    <a:pt x="117475" y="123825"/>
                  </a:lnTo>
                  <a:lnTo>
                    <a:pt x="0" y="177800"/>
                  </a:lnTo>
                  <a:lnTo>
                    <a:pt x="6032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任意多边形 15"/>
            <p:cNvSpPr/>
            <p:nvPr>
              <p:custDataLst>
                <p:tags r:id="rId10"/>
              </p:custDataLst>
            </p:nvPr>
          </p:nvSpPr>
          <p:spPr>
            <a:xfrm>
              <a:off x="3748089" y="2266153"/>
              <a:ext cx="268287" cy="238125"/>
            </a:xfrm>
            <a:custGeom>
              <a:avLst/>
              <a:gdLst>
                <a:gd name="connsiteX0" fmla="*/ 177800 w 219075"/>
                <a:gd name="connsiteY0" fmla="*/ 0 h 193675"/>
                <a:gd name="connsiteX1" fmla="*/ 219075 w 219075"/>
                <a:gd name="connsiteY1" fmla="*/ 193675 h 193675"/>
                <a:gd name="connsiteX2" fmla="*/ 0 w 219075"/>
                <a:gd name="connsiteY2" fmla="*/ 155575 h 193675"/>
                <a:gd name="connsiteX3" fmla="*/ 177800 w 219075"/>
                <a:gd name="connsiteY3" fmla="*/ 0 h 193675"/>
              </a:gdLst>
              <a:ahLst/>
              <a:cxnLst>
                <a:cxn ang="0">
                  <a:pos x="connsiteX0" y="connsiteY0"/>
                </a:cxn>
                <a:cxn ang="0">
                  <a:pos x="connsiteX1" y="connsiteY1"/>
                </a:cxn>
                <a:cxn ang="0">
                  <a:pos x="connsiteX2" y="connsiteY2"/>
                </a:cxn>
                <a:cxn ang="0">
                  <a:pos x="connsiteX3" y="connsiteY3"/>
                </a:cxn>
              </a:cxnLst>
              <a:rect l="l" t="t" r="r" b="b"/>
              <a:pathLst>
                <a:path w="219075" h="193675">
                  <a:moveTo>
                    <a:pt x="177800" y="0"/>
                  </a:moveTo>
                  <a:lnTo>
                    <a:pt x="219075" y="193675"/>
                  </a:lnTo>
                  <a:lnTo>
                    <a:pt x="0" y="155575"/>
                  </a:lnTo>
                  <a:lnTo>
                    <a:pt x="1778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任意多边形 16"/>
            <p:cNvSpPr/>
            <p:nvPr>
              <p:custDataLst>
                <p:tags r:id="rId11"/>
              </p:custDataLst>
            </p:nvPr>
          </p:nvSpPr>
          <p:spPr>
            <a:xfrm>
              <a:off x="1884363" y="708815"/>
              <a:ext cx="342900" cy="265113"/>
            </a:xfrm>
            <a:custGeom>
              <a:avLst/>
              <a:gdLst>
                <a:gd name="connsiteX0" fmla="*/ 0 w 279400"/>
                <a:gd name="connsiteY0" fmla="*/ 0 h 215900"/>
                <a:gd name="connsiteX1" fmla="*/ 279400 w 279400"/>
                <a:gd name="connsiteY1" fmla="*/ 98425 h 215900"/>
                <a:gd name="connsiteX2" fmla="*/ 187325 w 279400"/>
                <a:gd name="connsiteY2" fmla="*/ 215900 h 215900"/>
                <a:gd name="connsiteX3" fmla="*/ 0 w 279400"/>
                <a:gd name="connsiteY3" fmla="*/ 0 h 215900"/>
              </a:gdLst>
              <a:ahLst/>
              <a:cxnLst>
                <a:cxn ang="0">
                  <a:pos x="connsiteX0" y="connsiteY0"/>
                </a:cxn>
                <a:cxn ang="0">
                  <a:pos x="connsiteX1" y="connsiteY1"/>
                </a:cxn>
                <a:cxn ang="0">
                  <a:pos x="connsiteX2" y="connsiteY2"/>
                </a:cxn>
                <a:cxn ang="0">
                  <a:pos x="connsiteX3" y="connsiteY3"/>
                </a:cxn>
              </a:cxnLst>
              <a:rect l="l" t="t" r="r" b="b"/>
              <a:pathLst>
                <a:path w="279400" h="215900">
                  <a:moveTo>
                    <a:pt x="0" y="0"/>
                  </a:moveTo>
                  <a:lnTo>
                    <a:pt x="279400" y="98425"/>
                  </a:lnTo>
                  <a:lnTo>
                    <a:pt x="187325" y="2159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任意多边形 17"/>
            <p:cNvSpPr/>
            <p:nvPr>
              <p:custDataLst>
                <p:tags r:id="rId12"/>
              </p:custDataLst>
            </p:nvPr>
          </p:nvSpPr>
          <p:spPr>
            <a:xfrm>
              <a:off x="1917701" y="1170778"/>
              <a:ext cx="284163" cy="350837"/>
            </a:xfrm>
            <a:custGeom>
              <a:avLst/>
              <a:gdLst>
                <a:gd name="connsiteX0" fmla="*/ 0 w 231775"/>
                <a:gd name="connsiteY0" fmla="*/ 6350 h 285750"/>
                <a:gd name="connsiteX1" fmla="*/ 19050 w 231775"/>
                <a:gd name="connsiteY1" fmla="*/ 285750 h 285750"/>
                <a:gd name="connsiteX2" fmla="*/ 231775 w 231775"/>
                <a:gd name="connsiteY2" fmla="*/ 0 h 285750"/>
                <a:gd name="connsiteX3" fmla="*/ 0 w 231775"/>
                <a:gd name="connsiteY3" fmla="*/ 6350 h 285750"/>
              </a:gdLst>
              <a:ahLst/>
              <a:cxnLst>
                <a:cxn ang="0">
                  <a:pos x="connsiteX0" y="connsiteY0"/>
                </a:cxn>
                <a:cxn ang="0">
                  <a:pos x="connsiteX1" y="connsiteY1"/>
                </a:cxn>
                <a:cxn ang="0">
                  <a:pos x="connsiteX2" y="connsiteY2"/>
                </a:cxn>
                <a:cxn ang="0">
                  <a:pos x="connsiteX3" y="connsiteY3"/>
                </a:cxn>
              </a:cxnLst>
              <a:rect l="l" t="t" r="r" b="b"/>
              <a:pathLst>
                <a:path w="231775" h="285750">
                  <a:moveTo>
                    <a:pt x="0" y="6350"/>
                  </a:moveTo>
                  <a:lnTo>
                    <a:pt x="19050" y="285750"/>
                  </a:lnTo>
                  <a:lnTo>
                    <a:pt x="231775" y="0"/>
                  </a:lnTo>
                  <a:lnTo>
                    <a:pt x="0" y="6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custDataLst>
                <p:tags r:id="rId13"/>
              </p:custDataLst>
            </p:nvPr>
          </p:nvSpPr>
          <p:spPr>
            <a:xfrm rot="20909277">
              <a:off x="2303463" y="858039"/>
              <a:ext cx="1504950" cy="1435100"/>
            </a:xfrm>
            <a:custGeom>
              <a:avLst/>
              <a:gdLst>
                <a:gd name="connsiteX0" fmla="*/ 1505606 w 1505606"/>
                <a:gd name="connsiteY0" fmla="*/ 56639 h 1435877"/>
                <a:gd name="connsiteX1" fmla="*/ 1454320 w 1505606"/>
                <a:gd name="connsiteY1" fmla="*/ 1435877 h 1435877"/>
                <a:gd name="connsiteX2" fmla="*/ 0 w 1505606"/>
                <a:gd name="connsiteY2" fmla="*/ 1387192 h 1435877"/>
                <a:gd name="connsiteX3" fmla="*/ 70798 w 1505606"/>
                <a:gd name="connsiteY3" fmla="*/ 0 h 1435877"/>
              </a:gdLst>
              <a:ahLst/>
              <a:cxnLst>
                <a:cxn ang="0">
                  <a:pos x="connsiteX0" y="connsiteY0"/>
                </a:cxn>
                <a:cxn ang="0">
                  <a:pos x="connsiteX1" y="connsiteY1"/>
                </a:cxn>
                <a:cxn ang="0">
                  <a:pos x="connsiteX2" y="connsiteY2"/>
                </a:cxn>
                <a:cxn ang="0">
                  <a:pos x="connsiteX3" y="connsiteY3"/>
                </a:cxn>
              </a:cxnLst>
              <a:rect l="l" t="t" r="r" b="b"/>
              <a:pathLst>
                <a:path w="1505606" h="1435877">
                  <a:moveTo>
                    <a:pt x="1505606" y="56639"/>
                  </a:moveTo>
                  <a:lnTo>
                    <a:pt x="1454320" y="1435877"/>
                  </a:lnTo>
                  <a:lnTo>
                    <a:pt x="0" y="1387192"/>
                  </a:lnTo>
                  <a:lnTo>
                    <a:pt x="707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algn="ctr">
                <a:defRPr/>
              </a:pPr>
              <a:r>
                <a:rPr lang="zh-CN" altLang="en-US" sz="6600" dirty="0">
                  <a:solidFill>
                    <a:srgbClr val="FFFFFF"/>
                  </a:solidFill>
                  <a:latin typeface="华文琥珀" panose="02010800040101010101" pitchFamily="2" charset="-122"/>
                  <a:ea typeface="华文琥珀" panose="02010800040101010101" pitchFamily="2" charset="-122"/>
                </a:rPr>
                <a:t>谢</a:t>
              </a:r>
            </a:p>
          </p:txBody>
        </p:sp>
        <p:sp>
          <p:nvSpPr>
            <p:cNvPr id="20" name="任意多边形 19"/>
            <p:cNvSpPr/>
            <p:nvPr>
              <p:custDataLst>
                <p:tags r:id="rId14"/>
              </p:custDataLst>
            </p:nvPr>
          </p:nvSpPr>
          <p:spPr>
            <a:xfrm rot="346644">
              <a:off x="6992939" y="677064"/>
              <a:ext cx="1500187" cy="1416050"/>
            </a:xfrm>
            <a:custGeom>
              <a:avLst/>
              <a:gdLst>
                <a:gd name="connsiteX0" fmla="*/ 0 w 1500122"/>
                <a:gd name="connsiteY0" fmla="*/ 59304 h 1417123"/>
                <a:gd name="connsiteX1" fmla="*/ 1486035 w 1500122"/>
                <a:gd name="connsiteY1" fmla="*/ 0 h 1417123"/>
                <a:gd name="connsiteX2" fmla="*/ 1500122 w 1500122"/>
                <a:gd name="connsiteY2" fmla="*/ 1358442 h 1417123"/>
                <a:gd name="connsiteX3" fmla="*/ 49268 w 1500122"/>
                <a:gd name="connsiteY3" fmla="*/ 1417123 h 1417123"/>
              </a:gdLst>
              <a:ahLst/>
              <a:cxnLst>
                <a:cxn ang="0">
                  <a:pos x="connsiteX0" y="connsiteY0"/>
                </a:cxn>
                <a:cxn ang="0">
                  <a:pos x="connsiteX1" y="connsiteY1"/>
                </a:cxn>
                <a:cxn ang="0">
                  <a:pos x="connsiteX2" y="connsiteY2"/>
                </a:cxn>
                <a:cxn ang="0">
                  <a:pos x="connsiteX3" y="connsiteY3"/>
                </a:cxn>
              </a:cxnLst>
              <a:rect l="l" t="t" r="r" b="b"/>
              <a:pathLst>
                <a:path w="1500122" h="1417123">
                  <a:moveTo>
                    <a:pt x="0" y="59304"/>
                  </a:moveTo>
                  <a:lnTo>
                    <a:pt x="1486035" y="0"/>
                  </a:lnTo>
                  <a:lnTo>
                    <a:pt x="1500122" y="1358442"/>
                  </a:lnTo>
                  <a:lnTo>
                    <a:pt x="49268" y="141712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algn="ctr">
                <a:defRPr/>
              </a:pPr>
              <a:r>
                <a:rPr lang="zh-CN" altLang="en-US" sz="6600">
                  <a:solidFill>
                    <a:srgbClr val="FFFFFF"/>
                  </a:solidFill>
                  <a:latin typeface="华文琥珀" panose="02010800040101010101" pitchFamily="2" charset="-122"/>
                  <a:ea typeface="华文琥珀" panose="02010800040101010101" pitchFamily="2" charset="-122"/>
                </a:rPr>
                <a:t>看</a:t>
              </a:r>
            </a:p>
          </p:txBody>
        </p:sp>
        <p:sp>
          <p:nvSpPr>
            <p:cNvPr id="21" name="任意多边形 20"/>
            <p:cNvSpPr/>
            <p:nvPr>
              <p:custDataLst>
                <p:tags r:id="rId15"/>
              </p:custDataLst>
            </p:nvPr>
          </p:nvSpPr>
          <p:spPr>
            <a:xfrm rot="226785">
              <a:off x="3905250" y="770728"/>
              <a:ext cx="1525588" cy="1444625"/>
            </a:xfrm>
            <a:custGeom>
              <a:avLst/>
              <a:gdLst>
                <a:gd name="connsiteX0" fmla="*/ 0 w 1525086"/>
                <a:gd name="connsiteY0" fmla="*/ 47132 h 1444932"/>
                <a:gd name="connsiteX1" fmla="*/ 1467007 w 1525086"/>
                <a:gd name="connsiteY1" fmla="*/ 0 h 1444932"/>
                <a:gd name="connsiteX2" fmla="*/ 1525086 w 1525086"/>
                <a:gd name="connsiteY2" fmla="*/ 1366715 h 1444932"/>
                <a:gd name="connsiteX3" fmla="*/ 30847 w 1525086"/>
                <a:gd name="connsiteY3" fmla="*/ 1444932 h 1444932"/>
              </a:gdLst>
              <a:ahLst/>
              <a:cxnLst>
                <a:cxn ang="0">
                  <a:pos x="connsiteX0" y="connsiteY0"/>
                </a:cxn>
                <a:cxn ang="0">
                  <a:pos x="connsiteX1" y="connsiteY1"/>
                </a:cxn>
                <a:cxn ang="0">
                  <a:pos x="connsiteX2" y="connsiteY2"/>
                </a:cxn>
                <a:cxn ang="0">
                  <a:pos x="connsiteX3" y="connsiteY3"/>
                </a:cxn>
              </a:cxnLst>
              <a:rect l="l" t="t" r="r" b="b"/>
              <a:pathLst>
                <a:path w="1525086" h="1444932">
                  <a:moveTo>
                    <a:pt x="0" y="47132"/>
                  </a:moveTo>
                  <a:lnTo>
                    <a:pt x="1467007" y="0"/>
                  </a:lnTo>
                  <a:lnTo>
                    <a:pt x="1525086" y="1366715"/>
                  </a:lnTo>
                  <a:lnTo>
                    <a:pt x="30847" y="144493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anchor="ctr"/>
            <a:lstStyle/>
            <a:p>
              <a:pPr algn="ctr">
                <a:defRPr/>
              </a:pPr>
              <a:r>
                <a:rPr lang="zh-CN" altLang="en-US" sz="6600">
                  <a:solidFill>
                    <a:srgbClr val="FFFFFF"/>
                  </a:solidFill>
                  <a:latin typeface="华文琥珀" panose="02010800040101010101" pitchFamily="2" charset="-122"/>
                  <a:ea typeface="华文琥珀" panose="02010800040101010101" pitchFamily="2" charset="-122"/>
                </a:rPr>
                <a:t>谢</a:t>
              </a:r>
            </a:p>
          </p:txBody>
        </p:sp>
      </p:grpSp>
    </p:spTree>
    <p:extLst>
      <p:ext uri="{BB962C8B-B14F-4D97-AF65-F5344CB8AC3E}">
        <p14:creationId xmlns:p14="http://schemas.microsoft.com/office/powerpoint/2010/main" val="656917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97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文本框 13"/>
          <p:cNvSpPr txBox="1">
            <a:spLocks noChangeArrowheads="1"/>
          </p:cNvSpPr>
          <p:nvPr>
            <p:custDataLst>
              <p:tags r:id="rId2"/>
            </p:custDataLst>
          </p:nvPr>
        </p:nvSpPr>
        <p:spPr bwMode="auto">
          <a:xfrm>
            <a:off x="4137026" y="1544639"/>
            <a:ext cx="39211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3900">
                <a:solidFill>
                  <a:srgbClr val="1BBC9B"/>
                </a:solidFill>
                <a:latin typeface="Impact" panose="020B0806030902050204" pitchFamily="34" charset="0"/>
              </a:rPr>
              <a:t>0 1</a:t>
            </a:r>
            <a:endParaRPr lang="zh-CN" altLang="en-US" sz="23900">
              <a:solidFill>
                <a:srgbClr val="1BBC9B"/>
              </a:solidFill>
              <a:latin typeface="Impact" panose="020B0806030902050204" pitchFamily="34" charset="0"/>
            </a:endParaRPr>
          </a:p>
        </p:txBody>
      </p:sp>
      <p:sp>
        <p:nvSpPr>
          <p:cNvPr id="3" name="矩形 2"/>
          <p:cNvSpPr/>
          <p:nvPr>
            <p:custDataLst>
              <p:tags r:id="rId3"/>
            </p:custDataLst>
          </p:nvPr>
        </p:nvSpPr>
        <p:spPr>
          <a:xfrm>
            <a:off x="3248026" y="2998789"/>
            <a:ext cx="5743575" cy="8731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5400" b="1" dirty="0" smtClean="0">
                <a:solidFill>
                  <a:srgbClr val="CC9B00"/>
                </a:solidFill>
                <a:latin typeface="微软雅黑" panose="020B0503020204020204" pitchFamily="34" charset="-122"/>
                <a:ea typeface="微软雅黑" panose="020B0503020204020204" pitchFamily="34" charset="-122"/>
              </a:rPr>
              <a:t>项目背景</a:t>
            </a:r>
            <a:endParaRPr lang="zh-CN" altLang="en-US" sz="5400" b="1" dirty="0">
              <a:solidFill>
                <a:srgbClr val="CC9B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915987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205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96405"/>
            <a:ext cx="6318250" cy="1201738"/>
            <a:chOff x="3011488" y="2673350"/>
            <a:chExt cx="6318250" cy="1201738"/>
          </a:xfrm>
        </p:grpSpPr>
        <p:sp>
          <p:nvSpPr>
            <p:cNvPr id="3074" name="Freeform 4"/>
            <p:cNvSpPr>
              <a:spLocks/>
            </p:cNvSpPr>
            <p:nvPr>
              <p:custDataLst>
                <p:tags r:id="rId8"/>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5" name="Freeform 5"/>
            <p:cNvSpPr>
              <a:spLocks/>
            </p:cNvSpPr>
            <p:nvPr>
              <p:custDataLst>
                <p:tags r:id="rId9"/>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 name="Rectangle 6"/>
            <p:cNvSpPr>
              <a:spLocks noChangeArrowheads="1"/>
            </p:cNvSpPr>
            <p:nvPr>
              <p:custDataLst>
                <p:tags r:id="rId10"/>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项目策划背景</a:t>
              </a:r>
              <a:endParaRPr lang="zh-CN" altLang="en-US" sz="3600" dirty="0">
                <a:solidFill>
                  <a:srgbClr val="333333"/>
                </a:solidFill>
                <a:ea typeface="微软雅黑" panose="020B0503020204020204" pitchFamily="34" charset="-122"/>
              </a:endParaRPr>
            </a:p>
          </p:txBody>
        </p:sp>
        <p:sp>
          <p:nvSpPr>
            <p:cNvPr id="3077" name="Rectangle 7"/>
            <p:cNvSpPr>
              <a:spLocks noChangeArrowheads="1"/>
            </p:cNvSpPr>
            <p:nvPr>
              <p:custDataLst>
                <p:tags r:id="rId11"/>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1.1</a:t>
              </a:r>
              <a:endParaRPr lang="zh-CN" altLang="en-US" sz="4400" dirty="0">
                <a:solidFill>
                  <a:srgbClr val="FFFFFF"/>
                </a:solidFill>
                <a:ea typeface="微软雅黑" panose="020B0503020204020204" pitchFamily="34" charset="-122"/>
              </a:endParaRPr>
            </a:p>
          </p:txBody>
        </p:sp>
      </p:grpSp>
      <p:pic>
        <p:nvPicPr>
          <p:cNvPr id="8" name="图片 7"/>
          <p:cNvPicPr>
            <a:picLocks noChangeAspect="1"/>
          </p:cNvPicPr>
          <p:nvPr/>
        </p:nvPicPr>
        <p:blipFill rotWithShape="1">
          <a:blip r:embed="rId14">
            <a:extLst>
              <a:ext uri="{28A0092B-C50C-407E-A947-70E740481C1C}">
                <a14:useLocalDpi xmlns:a14="http://schemas.microsoft.com/office/drawing/2010/main" val="0"/>
              </a:ext>
            </a:extLst>
          </a:blip>
          <a:srcRect t="8617" b="8830"/>
          <a:stretch/>
        </p:blipFill>
        <p:spPr>
          <a:xfrm>
            <a:off x="884357" y="1725109"/>
            <a:ext cx="6196012" cy="3774332"/>
          </a:xfrm>
          <a:prstGeom prst="snipRoundRect">
            <a:avLst>
              <a:gd name="adj1" fmla="val 32904"/>
              <a:gd name="adj2" fmla="val 45018"/>
            </a:avLst>
          </a:prstGeom>
        </p:spPr>
      </p:pic>
      <p:sp>
        <p:nvSpPr>
          <p:cNvPr id="9" name="MH_Text_1"/>
          <p:cNvSpPr/>
          <p:nvPr>
            <p:custDataLst>
              <p:tags r:id="rId2"/>
            </p:custDataLst>
          </p:nvPr>
        </p:nvSpPr>
        <p:spPr>
          <a:xfrm flipH="1">
            <a:off x="6096000" y="1809345"/>
            <a:ext cx="5563822" cy="3300852"/>
          </a:xfrm>
          <a:custGeom>
            <a:avLst/>
            <a:gdLst>
              <a:gd name="connsiteX0" fmla="*/ 0 w 7143750"/>
              <a:gd name="connsiteY0" fmla="*/ 0 h 2333625"/>
              <a:gd name="connsiteX1" fmla="*/ 4810125 w 7143750"/>
              <a:gd name="connsiteY1" fmla="*/ 0 h 2333625"/>
              <a:gd name="connsiteX2" fmla="*/ 7143750 w 7143750"/>
              <a:gd name="connsiteY2" fmla="*/ 2333625 h 2333625"/>
              <a:gd name="connsiteX3" fmla="*/ 0 w 7143750"/>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7143750" h="2333625">
                <a:moveTo>
                  <a:pt x="0" y="0"/>
                </a:moveTo>
                <a:lnTo>
                  <a:pt x="4810125" y="0"/>
                </a:lnTo>
                <a:lnTo>
                  <a:pt x="7143750" y="2333625"/>
                </a:lnTo>
                <a:lnTo>
                  <a:pt x="0" y="23336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24000" anchor="ctr">
            <a:noAutofit/>
          </a:bodyPr>
          <a:lstStyle/>
          <a:p>
            <a:pPr>
              <a:lnSpc>
                <a:spcPct val="150000"/>
              </a:lnSpc>
              <a:defRPr/>
            </a:pPr>
            <a:r>
              <a:rPr lang="zh-CN" altLang="en-US" sz="1400" dirty="0" smtClean="0">
                <a:solidFill>
                  <a:srgbClr val="FEFFFF"/>
                </a:solidFill>
                <a:latin typeface="微软雅黑" panose="020B0503020204020204" pitchFamily="34" charset="-122"/>
                <a:ea typeface="微软雅黑" panose="020B0503020204020204" pitchFamily="34" charset="-122"/>
              </a:rPr>
              <a:t>        每年</a:t>
            </a:r>
            <a:r>
              <a:rPr lang="zh-CN" altLang="en-US" sz="1400" dirty="0">
                <a:solidFill>
                  <a:srgbClr val="FEFFFF"/>
                </a:solidFill>
                <a:latin typeface="微软雅黑" panose="020B0503020204020204" pitchFamily="34" charset="-122"/>
                <a:ea typeface="微软雅黑" panose="020B0503020204020204" pitchFamily="34" charset="-122"/>
              </a:rPr>
              <a:t>公司尾牙除了各种总结，各种表彰、聚餐</a:t>
            </a:r>
            <a:r>
              <a:rPr lang="zh-CN" altLang="en-US" sz="1400" dirty="0" smtClean="0">
                <a:solidFill>
                  <a:srgbClr val="FEFFFF"/>
                </a:solidFill>
                <a:latin typeface="微软雅黑" panose="020B0503020204020204" pitchFamily="34" charset="-122"/>
                <a:ea typeface="微软雅黑" panose="020B0503020204020204" pitchFamily="34" charset="-122"/>
              </a:rPr>
              <a:t>、 </a:t>
            </a:r>
            <a:endParaRPr lang="en-US" altLang="zh-CN" sz="1400" dirty="0" smtClean="0">
              <a:solidFill>
                <a:srgbClr val="FEFFFF"/>
              </a:solidFill>
              <a:latin typeface="微软雅黑" panose="020B0503020204020204" pitchFamily="34" charset="-122"/>
              <a:ea typeface="微软雅黑" panose="020B0503020204020204" pitchFamily="34" charset="-122"/>
            </a:endParaRPr>
          </a:p>
          <a:p>
            <a:pPr>
              <a:lnSpc>
                <a:spcPct val="150000"/>
              </a:lnSpc>
              <a:defRPr/>
            </a:pPr>
            <a:r>
              <a:rPr lang="zh-CN" altLang="en-US" sz="1400" dirty="0" smtClean="0">
                <a:solidFill>
                  <a:srgbClr val="FEFFFF"/>
                </a:solidFill>
                <a:latin typeface="微软雅黑" panose="020B0503020204020204" pitchFamily="34" charset="-122"/>
                <a:ea typeface="微软雅黑" panose="020B0503020204020204" pitchFamily="34" charset="-122"/>
              </a:rPr>
              <a:t>      ，</a:t>
            </a:r>
            <a:r>
              <a:rPr lang="zh-CN" altLang="en-US" sz="1400" dirty="0">
                <a:solidFill>
                  <a:srgbClr val="FEFFFF"/>
                </a:solidFill>
                <a:latin typeface="微软雅黑" panose="020B0503020204020204" pitchFamily="34" charset="-122"/>
                <a:ea typeface="微软雅黑" panose="020B0503020204020204" pitchFamily="34" charset="-122"/>
              </a:rPr>
              <a:t>能否来点不一样的呢？</a:t>
            </a:r>
          </a:p>
          <a:p>
            <a:pPr>
              <a:lnSpc>
                <a:spcPct val="150000"/>
              </a:lnSpc>
              <a:defRPr/>
            </a:pPr>
            <a:r>
              <a:rPr lang="zh-CN" altLang="en-US" sz="1400" dirty="0">
                <a:solidFill>
                  <a:srgbClr val="FEFFFF"/>
                </a:solidFill>
                <a:latin typeface="微软雅黑" panose="020B0503020204020204" pitchFamily="34" charset="-122"/>
                <a:ea typeface="微软雅黑" panose="020B0503020204020204" pitchFamily="34" charset="-122"/>
              </a:rPr>
              <a:t>      总结过去？展望未来？激发斗志？凝心聚力？还是不仅会拼命的工作，还会努力的玩？</a:t>
            </a:r>
          </a:p>
          <a:p>
            <a:pPr>
              <a:lnSpc>
                <a:spcPct val="150000"/>
              </a:lnSpc>
              <a:defRPr/>
            </a:pPr>
            <a:r>
              <a:rPr lang="zh-CN" altLang="en-US" sz="1400" dirty="0">
                <a:solidFill>
                  <a:srgbClr val="FEFFFF"/>
                </a:solidFill>
                <a:latin typeface="微软雅黑" panose="020B0503020204020204" pitchFamily="34" charset="-122"/>
                <a:ea typeface="微软雅黑" panose="020B0503020204020204" pitchFamily="34" charset="-122"/>
              </a:rPr>
              <a:t>      今年</a:t>
            </a:r>
            <a:r>
              <a:rPr lang="en-US" altLang="zh-CN" sz="1400" dirty="0">
                <a:solidFill>
                  <a:srgbClr val="FEFFFF"/>
                </a:solidFill>
                <a:latin typeface="微软雅黑" panose="020B0503020204020204" pitchFamily="34" charset="-122"/>
                <a:ea typeface="微软雅黑" panose="020B0503020204020204" pitchFamily="34" charset="-122"/>
              </a:rPr>
              <a:t>……</a:t>
            </a:r>
            <a:r>
              <a:rPr lang="zh-CN" altLang="en-US" sz="1400" dirty="0">
                <a:solidFill>
                  <a:srgbClr val="FEFFFF"/>
                </a:solidFill>
                <a:latin typeface="微软雅黑" panose="020B0503020204020204" pitchFamily="34" charset="-122"/>
                <a:ea typeface="微软雅黑" panose="020B0503020204020204" pitchFamily="34" charset="-122"/>
              </a:rPr>
              <a:t>海峡英才将带给我们无论从表现形式上、还是内容设计上，不管是提振、领赏，还是团队融合、组织忠诚度的塑造</a:t>
            </a:r>
            <a:r>
              <a:rPr lang="en-US" altLang="zh-CN" sz="1400" dirty="0" smtClean="0">
                <a:solidFill>
                  <a:srgbClr val="FEFFFF"/>
                </a:solidFill>
                <a:latin typeface="微软雅黑" panose="020B0503020204020204" pitchFamily="34" charset="-122"/>
                <a:ea typeface="微软雅黑" panose="020B0503020204020204" pitchFamily="34" charset="-122"/>
              </a:rPr>
              <a:t>……</a:t>
            </a:r>
          </a:p>
          <a:p>
            <a:pPr>
              <a:lnSpc>
                <a:spcPct val="150000"/>
              </a:lnSpc>
              <a:defRPr/>
            </a:pPr>
            <a:r>
              <a:rPr lang="zh-CN" altLang="en-US" sz="1400" b="1" dirty="0" smtClean="0">
                <a:solidFill>
                  <a:srgbClr val="C1131A"/>
                </a:solidFill>
                <a:latin typeface="微软雅黑" panose="020B0503020204020204" pitchFamily="34" charset="-122"/>
                <a:ea typeface="微软雅黑" panose="020B0503020204020204" pitchFamily="34" charset="-122"/>
              </a:rPr>
              <a:t>      都</a:t>
            </a:r>
            <a:r>
              <a:rPr lang="zh-CN" altLang="en-US" sz="1400" b="1" dirty="0">
                <a:solidFill>
                  <a:srgbClr val="C1131A"/>
                </a:solidFill>
                <a:latin typeface="微软雅黑" panose="020B0503020204020204" pitchFamily="34" charset="-122"/>
                <a:ea typeface="微软雅黑" panose="020B0503020204020204" pitchFamily="34" charset="-122"/>
              </a:rPr>
              <a:t>能最大限度地调动参与者的快乐与激情</a:t>
            </a:r>
            <a:r>
              <a:rPr lang="zh-CN" altLang="en-US" sz="1400" dirty="0">
                <a:solidFill>
                  <a:srgbClr val="C1131A"/>
                </a:solidFill>
                <a:latin typeface="微软雅黑" panose="020B0503020204020204" pitchFamily="34" charset="-122"/>
                <a:ea typeface="微软雅黑" panose="020B0503020204020204" pitchFamily="34" charset="-122"/>
              </a:rPr>
              <a:t>。</a:t>
            </a:r>
          </a:p>
        </p:txBody>
      </p:sp>
      <p:cxnSp>
        <p:nvCxnSpPr>
          <p:cNvPr id="10" name="MH_Other_1"/>
          <p:cNvCxnSpPr/>
          <p:nvPr>
            <p:custDataLst>
              <p:tags r:id="rId3"/>
            </p:custDataLst>
          </p:nvPr>
        </p:nvCxnSpPr>
        <p:spPr>
          <a:xfrm>
            <a:off x="5614482" y="1624047"/>
            <a:ext cx="4327186" cy="43098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MH_Other_2"/>
          <p:cNvCxnSpPr/>
          <p:nvPr>
            <p:custDataLst>
              <p:tags r:id="rId4"/>
            </p:custDataLst>
          </p:nvPr>
        </p:nvCxnSpPr>
        <p:spPr>
          <a:xfrm>
            <a:off x="5414456" y="6011897"/>
            <a:ext cx="4527212" cy="0"/>
          </a:xfrm>
          <a:prstGeom prst="line">
            <a:avLst/>
          </a:prstGeom>
          <a:ln>
            <a:solidFill>
              <a:srgbClr val="68C6EA"/>
            </a:solidFill>
          </a:ln>
        </p:spPr>
        <p:style>
          <a:lnRef idx="1">
            <a:schemeClr val="accent1"/>
          </a:lnRef>
          <a:fillRef idx="0">
            <a:schemeClr val="accent1"/>
          </a:fillRef>
          <a:effectRef idx="0">
            <a:schemeClr val="accent1"/>
          </a:effectRef>
          <a:fontRef idx="minor">
            <a:schemeClr val="tx1"/>
          </a:fontRef>
        </p:style>
      </p:cxnSp>
      <p:cxnSp>
        <p:nvCxnSpPr>
          <p:cNvPr id="12" name="MH_Other_3"/>
          <p:cNvCxnSpPr/>
          <p:nvPr>
            <p:custDataLst>
              <p:tags r:id="rId5"/>
            </p:custDataLst>
          </p:nvPr>
        </p:nvCxnSpPr>
        <p:spPr>
          <a:xfrm flipV="1">
            <a:off x="5414456" y="1617698"/>
            <a:ext cx="2494623" cy="439419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MH_Other_4"/>
          <p:cNvCxnSpPr/>
          <p:nvPr>
            <p:custDataLst>
              <p:tags r:id="rId6"/>
            </p:custDataLst>
          </p:nvPr>
        </p:nvCxnSpPr>
        <p:spPr>
          <a:xfrm>
            <a:off x="7909079" y="1617698"/>
            <a:ext cx="2924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MH_Other_5"/>
          <p:cNvCxnSpPr/>
          <p:nvPr>
            <p:custDataLst>
              <p:tags r:id="rId7"/>
            </p:custDataLst>
          </p:nvPr>
        </p:nvCxnSpPr>
        <p:spPr>
          <a:xfrm>
            <a:off x="1271081" y="1620872"/>
            <a:ext cx="43434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1120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96405"/>
            <a:ext cx="6318250" cy="1201738"/>
            <a:chOff x="3011488" y="2673350"/>
            <a:chExt cx="6318250" cy="1201738"/>
          </a:xfrm>
        </p:grpSpPr>
        <p:sp>
          <p:nvSpPr>
            <p:cNvPr id="3074" name="Freeform 4"/>
            <p:cNvSpPr>
              <a:spLocks/>
            </p:cNvSpPr>
            <p:nvPr>
              <p:custDataLst>
                <p:tags r:id="rId8"/>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5" name="Freeform 5"/>
            <p:cNvSpPr>
              <a:spLocks/>
            </p:cNvSpPr>
            <p:nvPr>
              <p:custDataLst>
                <p:tags r:id="rId9"/>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76" name="Rectangle 6"/>
            <p:cNvSpPr>
              <a:spLocks noChangeArrowheads="1"/>
            </p:cNvSpPr>
            <p:nvPr>
              <p:custDataLst>
                <p:tags r:id="rId10"/>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项目特色</a:t>
              </a:r>
              <a:endParaRPr lang="zh-CN" altLang="en-US" sz="3600" dirty="0">
                <a:solidFill>
                  <a:srgbClr val="333333"/>
                </a:solidFill>
                <a:ea typeface="微软雅黑" panose="020B0503020204020204" pitchFamily="34" charset="-122"/>
              </a:endParaRPr>
            </a:p>
          </p:txBody>
        </p:sp>
        <p:sp>
          <p:nvSpPr>
            <p:cNvPr id="3077" name="Rectangle 7"/>
            <p:cNvSpPr>
              <a:spLocks noChangeArrowheads="1"/>
            </p:cNvSpPr>
            <p:nvPr>
              <p:custDataLst>
                <p:tags r:id="rId11"/>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1.2</a:t>
              </a:r>
              <a:endParaRPr lang="zh-CN" altLang="en-US" sz="4400" dirty="0">
                <a:solidFill>
                  <a:srgbClr val="FFFFFF"/>
                </a:solidFill>
                <a:ea typeface="微软雅黑" panose="020B0503020204020204" pitchFamily="34" charset="-122"/>
              </a:endParaRPr>
            </a:p>
          </p:txBody>
        </p:sp>
      </p:grpSp>
      <p:grpSp>
        <p:nvGrpSpPr>
          <p:cNvPr id="9" name="组合 8"/>
          <p:cNvGrpSpPr/>
          <p:nvPr/>
        </p:nvGrpSpPr>
        <p:grpSpPr>
          <a:xfrm>
            <a:off x="674605" y="1997261"/>
            <a:ext cx="4507470" cy="1153146"/>
            <a:chOff x="1524000" y="2406651"/>
            <a:chExt cx="4507470" cy="1153146"/>
          </a:xfrm>
        </p:grpSpPr>
        <p:sp>
          <p:nvSpPr>
            <p:cNvPr id="10" name="MH_Text_1"/>
            <p:cNvSpPr>
              <a:spLocks/>
            </p:cNvSpPr>
            <p:nvPr>
              <p:custDataLst>
                <p:tags r:id="rId6"/>
              </p:custDataLst>
            </p:nvPr>
          </p:nvSpPr>
          <p:spPr bwMode="auto">
            <a:xfrm>
              <a:off x="1524000" y="2406651"/>
              <a:ext cx="3481388" cy="1152525"/>
            </a:xfrm>
            <a:custGeom>
              <a:avLst/>
              <a:gdLst>
                <a:gd name="T0" fmla="*/ 0 w 3032344"/>
                <a:gd name="T1" fmla="*/ 0 h 1104900"/>
                <a:gd name="T2" fmla="*/ 6048903 w 3032344"/>
                <a:gd name="T3" fmla="*/ 0 h 1104900"/>
                <a:gd name="T4" fmla="*/ 5498247 w 3032344"/>
                <a:gd name="T5" fmla="*/ 681347 h 1104900"/>
                <a:gd name="T6" fmla="*/ 6049777 w 3032344"/>
                <a:gd name="T7" fmla="*/ 1363776 h 1104900"/>
                <a:gd name="T8" fmla="*/ 0 w 3032344"/>
                <a:gd name="T9" fmla="*/ 1363776 h 1104900"/>
                <a:gd name="T10" fmla="*/ 0 60000 65536"/>
                <a:gd name="T11" fmla="*/ 0 60000 65536"/>
                <a:gd name="T12" fmla="*/ 0 60000 65536"/>
                <a:gd name="T13" fmla="*/ 0 60000 65536"/>
                <a:gd name="T14" fmla="*/ 0 60000 65536"/>
                <a:gd name="T15" fmla="*/ 0 w 3032344"/>
                <a:gd name="T16" fmla="*/ 0 h 1104900"/>
                <a:gd name="T17" fmla="*/ 3032344 w 3032344"/>
                <a:gd name="T18" fmla="*/ 1104900 h 1104900"/>
              </a:gdLst>
              <a:ahLst/>
              <a:cxnLst>
                <a:cxn ang="T10">
                  <a:pos x="T0" y="T1"/>
                </a:cxn>
                <a:cxn ang="T11">
                  <a:pos x="T2" y="T3"/>
                </a:cxn>
                <a:cxn ang="T12">
                  <a:pos x="T4" y="T5"/>
                </a:cxn>
                <a:cxn ang="T13">
                  <a:pos x="T6" y="T7"/>
                </a:cxn>
                <a:cxn ang="T14">
                  <a:pos x="T8" y="T9"/>
                </a:cxn>
              </a:cxnLst>
              <a:rect l="T15" t="T16" r="T17" b="T18"/>
              <a:pathLst>
                <a:path w="3032344" h="1104900">
                  <a:moveTo>
                    <a:pt x="0" y="0"/>
                  </a:moveTo>
                  <a:lnTo>
                    <a:pt x="3031906" y="0"/>
                  </a:lnTo>
                  <a:lnTo>
                    <a:pt x="2755900" y="552012"/>
                  </a:lnTo>
                  <a:lnTo>
                    <a:pt x="3032344" y="1104900"/>
                  </a:lnTo>
                  <a:lnTo>
                    <a:pt x="0" y="110490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r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dirty="0" smtClean="0">
                  <a:solidFill>
                    <a:srgbClr val="FFFFFF"/>
                  </a:solidFill>
                  <a:latin typeface="微软雅黑" panose="020B0503020204020204" pitchFamily="34" charset="-122"/>
                  <a:ea typeface="微软雅黑" panose="020B0503020204020204" pitchFamily="34" charset="-122"/>
                </a:rPr>
                <a:t>融入各种特色的活动体验，新颖奇特、激情澎湃，让我们在玩耍中感受团队力量。</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1" name="MH_SubTitle_1"/>
            <p:cNvSpPr/>
            <p:nvPr>
              <p:custDataLst>
                <p:tags r:id="rId7"/>
              </p:custDataLst>
            </p:nvPr>
          </p:nvSpPr>
          <p:spPr>
            <a:xfrm>
              <a:off x="4688670" y="2406933"/>
              <a:ext cx="1342800" cy="1152864"/>
            </a:xfrm>
            <a:prstGeom prst="hexagon">
              <a:avLst/>
            </a:prstGeom>
            <a:solidFill>
              <a:srgbClr val="F3EFEF"/>
            </a:solidFill>
            <a:ln>
              <a:noFill/>
            </a:ln>
            <a:effectLst>
              <a:innerShdw blurRad="114300">
                <a:srgbClr val="979A9C"/>
              </a:innerShdw>
            </a:effectLst>
          </p:spPr>
          <p:txBody>
            <a:bodyPr lIns="0" tIns="0" rIns="0" bIns="0" anchor="ctr">
              <a:noAutofit/>
            </a:bodyPr>
            <a:lstStyle/>
            <a:p>
              <a:pPr algn="ctr">
                <a:lnSpc>
                  <a:spcPct val="130000"/>
                </a:lnSpc>
                <a:defRPr/>
              </a:pPr>
              <a:r>
                <a:rPr lang="en-US" altLang="zh-CN" sz="6600" b="1" dirty="0" smtClean="0">
                  <a:solidFill>
                    <a:srgbClr val="333333"/>
                  </a:solidFill>
                </a:rPr>
                <a:t>1</a:t>
              </a:r>
              <a:endParaRPr lang="zh-CN" altLang="en-US" sz="6600" b="1" dirty="0" err="1">
                <a:solidFill>
                  <a:srgbClr val="333333"/>
                </a:solidFill>
              </a:endParaRPr>
            </a:p>
          </p:txBody>
        </p:sp>
      </p:grpSp>
      <p:grpSp>
        <p:nvGrpSpPr>
          <p:cNvPr id="12" name="组合 11"/>
          <p:cNvGrpSpPr/>
          <p:nvPr/>
        </p:nvGrpSpPr>
        <p:grpSpPr>
          <a:xfrm>
            <a:off x="7106302" y="2895752"/>
            <a:ext cx="4506375" cy="1152864"/>
            <a:chOff x="6161626" y="3173921"/>
            <a:chExt cx="4506375" cy="1152864"/>
          </a:xfrm>
        </p:grpSpPr>
        <p:sp>
          <p:nvSpPr>
            <p:cNvPr id="13" name="MH_Text_2"/>
            <p:cNvSpPr/>
            <p:nvPr>
              <p:custDataLst>
                <p:tags r:id="rId4"/>
              </p:custDataLst>
            </p:nvPr>
          </p:nvSpPr>
          <p:spPr>
            <a:xfrm flipH="1">
              <a:off x="7186614" y="3175000"/>
              <a:ext cx="3481387" cy="1150938"/>
            </a:xfrm>
            <a:custGeom>
              <a:avLst/>
              <a:gdLst>
                <a:gd name="connsiteX0" fmla="*/ 0 w 3032344"/>
                <a:gd name="connsiteY0" fmla="*/ 0 h 1104900"/>
                <a:gd name="connsiteX1" fmla="*/ 3031906 w 3032344"/>
                <a:gd name="connsiteY1" fmla="*/ 0 h 1104900"/>
                <a:gd name="connsiteX2" fmla="*/ 2755900 w 3032344"/>
                <a:gd name="connsiteY2" fmla="*/ 552012 h 1104900"/>
                <a:gd name="connsiteX3" fmla="*/ 3032344 w 3032344"/>
                <a:gd name="connsiteY3" fmla="*/ 1104900 h 1104900"/>
                <a:gd name="connsiteX4" fmla="*/ 0 w 3032344"/>
                <a:gd name="connsiteY4" fmla="*/ 110490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344" h="1104900">
                  <a:moveTo>
                    <a:pt x="0" y="0"/>
                  </a:moveTo>
                  <a:lnTo>
                    <a:pt x="3031906" y="0"/>
                  </a:lnTo>
                  <a:lnTo>
                    <a:pt x="2755900" y="552012"/>
                  </a:lnTo>
                  <a:lnTo>
                    <a:pt x="3032344" y="1104900"/>
                  </a:lnTo>
                  <a:lnTo>
                    <a:pt x="0" y="1104900"/>
                  </a:lnTo>
                  <a:close/>
                </a:path>
              </a:pathLst>
            </a:custGeom>
            <a:solidFill>
              <a:schemeClr val="accent3"/>
            </a:solidFill>
          </p:spPr>
          <p:txBody>
            <a:bodyPr lIns="288000" rIns="144000" anchor="ctr">
              <a:normAutofit lnSpcReduction="10000"/>
            </a:bodyPr>
            <a:lstStyle/>
            <a:p>
              <a:pPr>
                <a:lnSpc>
                  <a:spcPct val="130000"/>
                </a:lnSpc>
                <a:defRPr/>
              </a:pPr>
              <a:r>
                <a:rPr lang="zh-CN" altLang="en-US" dirty="0">
                  <a:solidFill>
                    <a:srgbClr val="FFFFFF"/>
                  </a:solidFill>
                  <a:latin typeface="微软雅黑" panose="020B0503020204020204" pitchFamily="34" charset="-122"/>
                  <a:ea typeface="微软雅黑" panose="020B0503020204020204" pitchFamily="34" charset="-122"/>
                </a:rPr>
                <a:t>它不仅仅只是一次开心的聚会，</a:t>
              </a:r>
              <a:r>
                <a:rPr lang="zh-CN" altLang="en-US" dirty="0" smtClean="0">
                  <a:solidFill>
                    <a:srgbClr val="FFFFFF"/>
                  </a:solidFill>
                  <a:latin typeface="微软雅黑" panose="020B0503020204020204" pitchFamily="34" charset="-122"/>
                  <a:ea typeface="微软雅黑" panose="020B0503020204020204" pitchFamily="34" charset="-122"/>
                </a:rPr>
                <a:t>更是激励</a:t>
              </a:r>
              <a:r>
                <a:rPr lang="zh-CN" altLang="en-US" dirty="0">
                  <a:solidFill>
                    <a:srgbClr val="FFFFFF"/>
                  </a:solidFill>
                  <a:latin typeface="微软雅黑" panose="020B0503020204020204" pitchFamily="34" charset="-122"/>
                  <a:ea typeface="微软雅黑" panose="020B0503020204020204" pitchFamily="34" charset="-122"/>
                </a:rPr>
                <a:t>表彰、展望未来的企业文化</a:t>
              </a:r>
              <a:r>
                <a:rPr lang="zh-CN" altLang="en-US" dirty="0" smtClean="0">
                  <a:solidFill>
                    <a:srgbClr val="FFFFFF"/>
                  </a:solidFill>
                  <a:latin typeface="微软雅黑" panose="020B0503020204020204" pitchFamily="34" charset="-122"/>
                  <a:ea typeface="微软雅黑" panose="020B0503020204020204" pitchFamily="34" charset="-122"/>
                </a:rPr>
                <a:t>盛宴。</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4" name="MH_SubTitle_2"/>
            <p:cNvSpPr/>
            <p:nvPr>
              <p:custDataLst>
                <p:tags r:id="rId5"/>
              </p:custDataLst>
            </p:nvPr>
          </p:nvSpPr>
          <p:spPr>
            <a:xfrm flipH="1">
              <a:off x="6161626" y="3173921"/>
              <a:ext cx="1341703" cy="1152864"/>
            </a:xfrm>
            <a:prstGeom prst="hexagon">
              <a:avLst/>
            </a:prstGeom>
            <a:solidFill>
              <a:srgbClr val="F3EFEF"/>
            </a:solidFill>
            <a:ln>
              <a:noFill/>
            </a:ln>
            <a:effectLst>
              <a:innerShdw blurRad="114300">
                <a:srgbClr val="979A9C"/>
              </a:innerShdw>
            </a:effectLst>
          </p:spPr>
          <p:txBody>
            <a:bodyPr lIns="0" tIns="0" rIns="0" bIns="0" anchor="ctr">
              <a:noAutofit/>
            </a:bodyPr>
            <a:lstStyle/>
            <a:p>
              <a:pPr algn="ctr">
                <a:lnSpc>
                  <a:spcPct val="130000"/>
                </a:lnSpc>
                <a:defRPr/>
              </a:pPr>
              <a:r>
                <a:rPr lang="en-US" altLang="zh-CN" sz="6600" b="1" dirty="0" smtClean="0">
                  <a:solidFill>
                    <a:srgbClr val="333333"/>
                  </a:solidFill>
                </a:rPr>
                <a:t>3</a:t>
              </a:r>
              <a:endParaRPr lang="zh-CN" altLang="en-US" sz="6600" b="1" dirty="0" err="1">
                <a:solidFill>
                  <a:srgbClr val="333333"/>
                </a:solidFill>
              </a:endParaRPr>
            </a:p>
          </p:txBody>
        </p:sp>
      </p:grpSp>
      <p:grpSp>
        <p:nvGrpSpPr>
          <p:cNvPr id="15" name="组合 14"/>
          <p:cNvGrpSpPr/>
          <p:nvPr/>
        </p:nvGrpSpPr>
        <p:grpSpPr>
          <a:xfrm>
            <a:off x="674605" y="4414228"/>
            <a:ext cx="4507470" cy="1152864"/>
            <a:chOff x="1524000" y="3921859"/>
            <a:chExt cx="4507470" cy="1152864"/>
          </a:xfrm>
        </p:grpSpPr>
        <p:sp>
          <p:nvSpPr>
            <p:cNvPr id="16" name="MH_Text_3"/>
            <p:cNvSpPr>
              <a:spLocks/>
            </p:cNvSpPr>
            <p:nvPr>
              <p:custDataLst>
                <p:tags r:id="rId2"/>
              </p:custDataLst>
            </p:nvPr>
          </p:nvSpPr>
          <p:spPr bwMode="auto">
            <a:xfrm>
              <a:off x="1524000" y="3922714"/>
              <a:ext cx="3481388" cy="1150937"/>
            </a:xfrm>
            <a:custGeom>
              <a:avLst/>
              <a:gdLst>
                <a:gd name="T0" fmla="*/ 0 w 3032344"/>
                <a:gd name="T1" fmla="*/ 0 h 1104900"/>
                <a:gd name="T2" fmla="*/ 6048903 w 3032344"/>
                <a:gd name="T3" fmla="*/ 0 h 1104900"/>
                <a:gd name="T4" fmla="*/ 5498247 w 3032344"/>
                <a:gd name="T5" fmla="*/ 677601 h 1104900"/>
                <a:gd name="T6" fmla="*/ 6049777 w 3032344"/>
                <a:gd name="T7" fmla="*/ 1356274 h 1104900"/>
                <a:gd name="T8" fmla="*/ 0 w 3032344"/>
                <a:gd name="T9" fmla="*/ 1356274 h 1104900"/>
                <a:gd name="T10" fmla="*/ 0 60000 65536"/>
                <a:gd name="T11" fmla="*/ 0 60000 65536"/>
                <a:gd name="T12" fmla="*/ 0 60000 65536"/>
                <a:gd name="T13" fmla="*/ 0 60000 65536"/>
                <a:gd name="T14" fmla="*/ 0 60000 65536"/>
                <a:gd name="T15" fmla="*/ 0 w 3032344"/>
                <a:gd name="T16" fmla="*/ 0 h 1104900"/>
                <a:gd name="T17" fmla="*/ 3032344 w 3032344"/>
                <a:gd name="T18" fmla="*/ 1104900 h 1104900"/>
              </a:gdLst>
              <a:ahLst/>
              <a:cxnLst>
                <a:cxn ang="T10">
                  <a:pos x="T0" y="T1"/>
                </a:cxn>
                <a:cxn ang="T11">
                  <a:pos x="T2" y="T3"/>
                </a:cxn>
                <a:cxn ang="T12">
                  <a:pos x="T4" y="T5"/>
                </a:cxn>
                <a:cxn ang="T13">
                  <a:pos x="T6" y="T7"/>
                </a:cxn>
                <a:cxn ang="T14">
                  <a:pos x="T8" y="T9"/>
                </a:cxn>
              </a:cxnLst>
              <a:rect l="T15" t="T16" r="T17" b="T18"/>
              <a:pathLst>
                <a:path w="3032344" h="1104900">
                  <a:moveTo>
                    <a:pt x="0" y="0"/>
                  </a:moveTo>
                  <a:lnTo>
                    <a:pt x="3031906" y="0"/>
                  </a:lnTo>
                  <a:lnTo>
                    <a:pt x="2755900" y="552012"/>
                  </a:lnTo>
                  <a:lnTo>
                    <a:pt x="3032344" y="1104900"/>
                  </a:lnTo>
                  <a:lnTo>
                    <a:pt x="0" y="110490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r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dirty="0" smtClean="0">
                  <a:solidFill>
                    <a:srgbClr val="FFFFFF"/>
                  </a:solidFill>
                  <a:latin typeface="微软雅黑" panose="020B0503020204020204" pitchFamily="34" charset="-122"/>
                  <a:ea typeface="微软雅黑" panose="020B0503020204020204" pitchFamily="34" charset="-122"/>
                </a:rPr>
                <a:t>定制化的活动装备及丰厚的活动奖品，让我们全情投入。</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7" name="MH_SubTitle_3"/>
            <p:cNvSpPr/>
            <p:nvPr>
              <p:custDataLst>
                <p:tags r:id="rId3"/>
              </p:custDataLst>
            </p:nvPr>
          </p:nvSpPr>
          <p:spPr>
            <a:xfrm>
              <a:off x="4688670" y="3921859"/>
              <a:ext cx="1342800" cy="1152864"/>
            </a:xfrm>
            <a:prstGeom prst="hexagon">
              <a:avLst/>
            </a:prstGeom>
            <a:solidFill>
              <a:srgbClr val="F3EFEF"/>
            </a:solidFill>
            <a:ln>
              <a:noFill/>
            </a:ln>
            <a:effectLst>
              <a:innerShdw blurRad="114300">
                <a:srgbClr val="979A9C"/>
              </a:innerShdw>
            </a:effectLst>
          </p:spPr>
          <p:txBody>
            <a:bodyPr lIns="0" tIns="0" rIns="0" bIns="0" anchor="ctr">
              <a:noAutofit/>
            </a:bodyPr>
            <a:lstStyle/>
            <a:p>
              <a:pPr algn="ctr">
                <a:lnSpc>
                  <a:spcPct val="130000"/>
                </a:lnSpc>
                <a:defRPr/>
              </a:pPr>
              <a:r>
                <a:rPr lang="en-US" altLang="zh-CN" sz="6600" b="1" dirty="0" smtClean="0">
                  <a:solidFill>
                    <a:srgbClr val="333333"/>
                  </a:solidFill>
                </a:rPr>
                <a:t>2</a:t>
              </a:r>
              <a:endParaRPr lang="zh-CN" altLang="en-US" sz="6600" b="1" dirty="0" err="1">
                <a:solidFill>
                  <a:srgbClr val="333333"/>
                </a:solidFill>
              </a:endParaRPr>
            </a:p>
          </p:txBody>
        </p:sp>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69951" y="1298143"/>
            <a:ext cx="1850712" cy="5038049"/>
          </a:xfrm>
          <a:prstGeom prst="rect">
            <a:avLst/>
          </a:prstGeom>
        </p:spPr>
      </p:pic>
    </p:spTree>
    <p:custDataLst>
      <p:tags r:id="rId1"/>
    </p:custDataLst>
    <p:extLst>
      <p:ext uri="{BB962C8B-B14F-4D97-AF65-F5344CB8AC3E}">
        <p14:creationId xmlns:p14="http://schemas.microsoft.com/office/powerpoint/2010/main" val="176741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96405"/>
            <a:ext cx="6318250" cy="1201738"/>
            <a:chOff x="3011488" y="2673350"/>
            <a:chExt cx="6318250" cy="1201738"/>
          </a:xfrm>
        </p:grpSpPr>
        <p:sp>
          <p:nvSpPr>
            <p:cNvPr id="16" name="Freeform 4"/>
            <p:cNvSpPr>
              <a:spLocks/>
            </p:cNvSpPr>
            <p:nvPr>
              <p:custDataLst>
                <p:tags r:id="rId15"/>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Freeform 5"/>
            <p:cNvSpPr>
              <a:spLocks/>
            </p:cNvSpPr>
            <p:nvPr>
              <p:custDataLst>
                <p:tags r:id="rId16"/>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Rectangle 6"/>
            <p:cNvSpPr>
              <a:spLocks noChangeArrowheads="1"/>
            </p:cNvSpPr>
            <p:nvPr>
              <p:custDataLst>
                <p:tags r:id="rId17"/>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项目目的</a:t>
              </a:r>
              <a:endParaRPr lang="zh-CN" altLang="en-US" sz="3600" dirty="0">
                <a:solidFill>
                  <a:srgbClr val="333333"/>
                </a:solidFill>
                <a:ea typeface="微软雅黑" panose="020B0503020204020204" pitchFamily="34" charset="-122"/>
              </a:endParaRPr>
            </a:p>
          </p:txBody>
        </p:sp>
        <p:sp>
          <p:nvSpPr>
            <p:cNvPr id="21" name="Rectangle 7"/>
            <p:cNvSpPr>
              <a:spLocks noChangeArrowheads="1"/>
            </p:cNvSpPr>
            <p:nvPr>
              <p:custDataLst>
                <p:tags r:id="rId18"/>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1.3</a:t>
              </a:r>
              <a:endParaRPr lang="zh-CN" altLang="en-US" sz="4400" dirty="0">
                <a:solidFill>
                  <a:srgbClr val="FFFFFF"/>
                </a:solidFill>
                <a:ea typeface="微软雅黑" panose="020B0503020204020204" pitchFamily="34" charset="-122"/>
              </a:endParaRPr>
            </a:p>
          </p:txBody>
        </p:sp>
      </p:grpSp>
      <p:grpSp>
        <p:nvGrpSpPr>
          <p:cNvPr id="22" name="组合 21"/>
          <p:cNvGrpSpPr/>
          <p:nvPr/>
        </p:nvGrpSpPr>
        <p:grpSpPr>
          <a:xfrm>
            <a:off x="1647457" y="2074134"/>
            <a:ext cx="4049958" cy="1193800"/>
            <a:chOff x="2655288" y="2026627"/>
            <a:chExt cx="4049958" cy="1193800"/>
          </a:xfrm>
        </p:grpSpPr>
        <p:sp>
          <p:nvSpPr>
            <p:cNvPr id="24" name="MH_SubTitle_1"/>
            <p:cNvSpPr>
              <a:spLocks/>
            </p:cNvSpPr>
            <p:nvPr>
              <p:custDataLst>
                <p:tags r:id="rId12"/>
              </p:custDataLst>
            </p:nvPr>
          </p:nvSpPr>
          <p:spPr bwMode="auto">
            <a:xfrm>
              <a:off x="2826738" y="2026627"/>
              <a:ext cx="1030287" cy="1193800"/>
            </a:xfrm>
            <a:custGeom>
              <a:avLst/>
              <a:gdLst>
                <a:gd name="T0" fmla="*/ 514782 w 780640"/>
                <a:gd name="T1" fmla="*/ 0 h 905542"/>
                <a:gd name="T2" fmla="*/ 1029563 w 780640"/>
                <a:gd name="T3" fmla="*/ 257391 h 905542"/>
                <a:gd name="T4" fmla="*/ 1029563 w 780640"/>
                <a:gd name="T5" fmla="*/ 936902 h 905542"/>
                <a:gd name="T6" fmla="*/ 514782 w 780640"/>
                <a:gd name="T7" fmla="*/ 1194293 h 905542"/>
                <a:gd name="T8" fmla="*/ 245249 w 780640"/>
                <a:gd name="T9" fmla="*/ 1059527 h 905542"/>
                <a:gd name="T10" fmla="*/ 269820 w 780640"/>
                <a:gd name="T11" fmla="*/ 1047242 h 905542"/>
                <a:gd name="T12" fmla="*/ 269820 w 780640"/>
                <a:gd name="T13" fmla="*/ 725357 h 905542"/>
                <a:gd name="T14" fmla="*/ 25967 w 780640"/>
                <a:gd name="T15" fmla="*/ 603430 h 905542"/>
                <a:gd name="T16" fmla="*/ 0 w 780640"/>
                <a:gd name="T17" fmla="*/ 616414 h 905542"/>
                <a:gd name="T18" fmla="*/ 0 w 780640"/>
                <a:gd name="T19" fmla="*/ 257391 h 9055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0640"/>
                <a:gd name="T31" fmla="*/ 0 h 905542"/>
                <a:gd name="T32" fmla="*/ 780640 w 780640"/>
                <a:gd name="T33" fmla="*/ 905542 h 9055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0640" h="905542">
                  <a:moveTo>
                    <a:pt x="390320" y="0"/>
                  </a:moveTo>
                  <a:lnTo>
                    <a:pt x="780640" y="195160"/>
                  </a:lnTo>
                  <a:lnTo>
                    <a:pt x="780640" y="710382"/>
                  </a:lnTo>
                  <a:lnTo>
                    <a:pt x="390320" y="905542"/>
                  </a:lnTo>
                  <a:lnTo>
                    <a:pt x="185954" y="803359"/>
                  </a:lnTo>
                  <a:lnTo>
                    <a:pt x="204584" y="794044"/>
                  </a:lnTo>
                  <a:lnTo>
                    <a:pt x="204584" y="549983"/>
                  </a:lnTo>
                  <a:lnTo>
                    <a:pt x="19689" y="457535"/>
                  </a:lnTo>
                  <a:lnTo>
                    <a:pt x="0" y="467380"/>
                  </a:lnTo>
                  <a:lnTo>
                    <a:pt x="0" y="195160"/>
                  </a:lnTo>
                  <a:lnTo>
                    <a:pt x="390320" y="0"/>
                  </a:lnTo>
                  <a:close/>
                </a:path>
              </a:pathLst>
            </a:custGeom>
            <a:solidFill>
              <a:schemeClr val="accent1"/>
            </a:solidFill>
            <a:ln>
              <a:noFill/>
            </a:ln>
          </p:spPr>
          <p:txBody>
            <a:bodyPr vert="eaVert"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zh-CN" altLang="en-US" sz="2800" dirty="0" smtClean="0">
                  <a:solidFill>
                    <a:srgbClr val="FFFFFF"/>
                  </a:solidFill>
                  <a:latin typeface="微软雅黑" panose="020B0503020204020204" pitchFamily="34" charset="-122"/>
                  <a:ea typeface="微软雅黑" panose="020B0503020204020204" pitchFamily="34" charset="-122"/>
                </a:rPr>
                <a:t>放松</a:t>
              </a:r>
              <a:endParaRPr lang="en-US" altLang="zh-CN" sz="2800" dirty="0">
                <a:solidFill>
                  <a:srgbClr val="FFFFFF"/>
                </a:solidFill>
                <a:latin typeface="微软雅黑" panose="020B0503020204020204" pitchFamily="34" charset="-122"/>
                <a:ea typeface="微软雅黑" panose="020B0503020204020204" pitchFamily="34" charset="-122"/>
              </a:endParaRPr>
            </a:p>
          </p:txBody>
        </p:sp>
        <p:sp>
          <p:nvSpPr>
            <p:cNvPr id="26" name="MH_Other_1"/>
            <p:cNvSpPr>
              <a:spLocks/>
            </p:cNvSpPr>
            <p:nvPr>
              <p:custDataLst>
                <p:tags r:id="rId13"/>
              </p:custDataLst>
            </p:nvPr>
          </p:nvSpPr>
          <p:spPr bwMode="auto">
            <a:xfrm>
              <a:off x="2655288" y="2683853"/>
              <a:ext cx="395287" cy="458787"/>
            </a:xfrm>
            <a:custGeom>
              <a:avLst/>
              <a:gdLst>
                <a:gd name="T0" fmla="*/ 197945 w 300175"/>
                <a:gd name="T1" fmla="*/ 0 h 348203"/>
                <a:gd name="T2" fmla="*/ 395892 w 300175"/>
                <a:gd name="T3" fmla="*/ 98973 h 348203"/>
                <a:gd name="T4" fmla="*/ 395892 w 300175"/>
                <a:gd name="T5" fmla="*/ 360262 h 348203"/>
                <a:gd name="T6" fmla="*/ 197945 w 300175"/>
                <a:gd name="T7" fmla="*/ 459235 h 348203"/>
                <a:gd name="T8" fmla="*/ 0 w 300175"/>
                <a:gd name="T9" fmla="*/ 360262 h 348203"/>
                <a:gd name="T10" fmla="*/ 0 w 300175"/>
                <a:gd name="T11" fmla="*/ 98973 h 348203"/>
                <a:gd name="T12" fmla="*/ 0 60000 65536"/>
                <a:gd name="T13" fmla="*/ 0 60000 65536"/>
                <a:gd name="T14" fmla="*/ 0 60000 65536"/>
                <a:gd name="T15" fmla="*/ 0 60000 65536"/>
                <a:gd name="T16" fmla="*/ 0 60000 65536"/>
                <a:gd name="T17" fmla="*/ 0 60000 65536"/>
                <a:gd name="T18" fmla="*/ 0 w 300175"/>
                <a:gd name="T19" fmla="*/ 0 h 348203"/>
                <a:gd name="T20" fmla="*/ 300175 w 300175"/>
                <a:gd name="T21" fmla="*/ 348203 h 348203"/>
              </a:gdLst>
              <a:ahLst/>
              <a:cxnLst>
                <a:cxn ang="T12">
                  <a:pos x="T0" y="T1"/>
                </a:cxn>
                <a:cxn ang="T13">
                  <a:pos x="T2" y="T3"/>
                </a:cxn>
                <a:cxn ang="T14">
                  <a:pos x="T4" y="T5"/>
                </a:cxn>
                <a:cxn ang="T15">
                  <a:pos x="T6" y="T7"/>
                </a:cxn>
                <a:cxn ang="T16">
                  <a:pos x="T8" y="T9"/>
                </a:cxn>
                <a:cxn ang="T17">
                  <a:pos x="T10" y="T11"/>
                </a:cxn>
              </a:cxnLst>
              <a:rect l="T18" t="T19" r="T20" b="T21"/>
              <a:pathLst>
                <a:path w="300175" h="348203">
                  <a:moveTo>
                    <a:pt x="150087" y="0"/>
                  </a:moveTo>
                  <a:lnTo>
                    <a:pt x="300175" y="75044"/>
                  </a:lnTo>
                  <a:lnTo>
                    <a:pt x="300175" y="273159"/>
                  </a:lnTo>
                  <a:lnTo>
                    <a:pt x="150087" y="348203"/>
                  </a:lnTo>
                  <a:lnTo>
                    <a:pt x="0" y="273159"/>
                  </a:lnTo>
                  <a:lnTo>
                    <a:pt x="0" y="75044"/>
                  </a:lnTo>
                  <a:lnTo>
                    <a:pt x="150087" y="0"/>
                  </a:lnTo>
                  <a:close/>
                </a:path>
              </a:pathLst>
            </a:custGeom>
            <a:solidFill>
              <a:schemeClr val="accent1">
                <a:lumMod val="40000"/>
                <a:lumOff val="60000"/>
              </a:schemeClr>
            </a:solidFill>
            <a:ln>
              <a:noFill/>
            </a:ln>
          </p:spPr>
          <p:txBody>
            <a:bodyPr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accent1"/>
                  </a:solidFill>
                  <a:latin typeface="+mn-lt"/>
                  <a:ea typeface="+mn-ea"/>
                </a:rPr>
                <a:t>A</a:t>
              </a:r>
              <a:endParaRPr lang="zh-CN" altLang="en-US" sz="2400" dirty="0">
                <a:solidFill>
                  <a:schemeClr val="accent1"/>
                </a:solidFill>
                <a:latin typeface="+mn-lt"/>
                <a:ea typeface="+mn-ea"/>
              </a:endParaRPr>
            </a:p>
          </p:txBody>
        </p:sp>
        <p:sp>
          <p:nvSpPr>
            <p:cNvPr id="28" name="MH_Text_1"/>
            <p:cNvSpPr/>
            <p:nvPr>
              <p:custDataLst>
                <p:tags r:id="rId14"/>
              </p:custDataLst>
            </p:nvPr>
          </p:nvSpPr>
          <p:spPr>
            <a:xfrm>
              <a:off x="3857025" y="2026627"/>
              <a:ext cx="2848221" cy="1193800"/>
            </a:xfrm>
            <a:prstGeom prst="rect">
              <a:avLst/>
            </a:prstGeom>
          </p:spPr>
          <p:txBody>
            <a:bodyPr anchor="ctr">
              <a:normAutofit/>
            </a:bodyPr>
            <a:lstStyle/>
            <a:p>
              <a:pPr>
                <a:lnSpc>
                  <a:spcPct val="130000"/>
                </a:lnSpc>
                <a:defRPr/>
              </a:pPr>
              <a:r>
                <a:rPr lang="zh-CN" altLang="en-US" sz="1600" kern="0" dirty="0">
                  <a:latin typeface="微软雅黑" panose="020B0503020204020204" pitchFamily="34" charset="-122"/>
                  <a:ea typeface="微软雅黑" panose="020B0503020204020204" pitchFamily="34" charset="-122"/>
                  <a:cs typeface="宋体" panose="02010600030101010101" pitchFamily="2" charset="-122"/>
                </a:rPr>
                <a:t>放松身心、舒缓压力</a:t>
              </a:r>
              <a:r>
                <a:rPr lang="zh-CN" altLang="en-US" sz="1600" kern="0" dirty="0" smtClean="0">
                  <a:latin typeface="微软雅黑" panose="020B0503020204020204" pitchFamily="34" charset="-122"/>
                  <a:ea typeface="微软雅黑" panose="020B0503020204020204" pitchFamily="34" charset="-122"/>
                  <a:cs typeface="宋体" panose="02010600030101010101" pitchFamily="2" charset="-122"/>
                </a:rPr>
                <a:t>、全身投入、</a:t>
              </a:r>
              <a:r>
                <a:rPr lang="zh-CN" altLang="en-US" sz="1600" kern="0" dirty="0" smtClean="0">
                  <a:solidFill>
                    <a:srgbClr val="0070C0"/>
                  </a:solidFill>
                  <a:latin typeface="微软雅黑" panose="020B0503020204020204" pitchFamily="34" charset="-122"/>
                  <a:ea typeface="微软雅黑" panose="020B0503020204020204" pitchFamily="34" charset="-122"/>
                  <a:cs typeface="宋体" panose="02010600030101010101" pitchFamily="2" charset="-122"/>
                </a:rPr>
                <a:t>激情释放！</a:t>
              </a:r>
              <a:endParaRPr lang="zh-CN" altLang="en-US" sz="1600" kern="0" dirty="0">
                <a:solidFill>
                  <a:srgbClr val="0070C0"/>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9" name="组合 28"/>
          <p:cNvGrpSpPr/>
          <p:nvPr/>
        </p:nvGrpSpPr>
        <p:grpSpPr>
          <a:xfrm>
            <a:off x="6665313" y="2074134"/>
            <a:ext cx="4037856" cy="1193800"/>
            <a:chOff x="6268438" y="2026627"/>
            <a:chExt cx="4037856" cy="1193800"/>
          </a:xfrm>
        </p:grpSpPr>
        <p:sp>
          <p:nvSpPr>
            <p:cNvPr id="30" name="MH_SubTitle_2"/>
            <p:cNvSpPr>
              <a:spLocks/>
            </p:cNvSpPr>
            <p:nvPr>
              <p:custDataLst>
                <p:tags r:id="rId9"/>
              </p:custDataLst>
            </p:nvPr>
          </p:nvSpPr>
          <p:spPr bwMode="auto">
            <a:xfrm>
              <a:off x="6441474" y="2026627"/>
              <a:ext cx="1028700" cy="1193800"/>
            </a:xfrm>
            <a:custGeom>
              <a:avLst/>
              <a:gdLst>
                <a:gd name="T0" fmla="*/ 514782 w 780640"/>
                <a:gd name="T1" fmla="*/ 0 h 905542"/>
                <a:gd name="T2" fmla="*/ 1029563 w 780640"/>
                <a:gd name="T3" fmla="*/ 257391 h 905542"/>
                <a:gd name="T4" fmla="*/ 1029563 w 780640"/>
                <a:gd name="T5" fmla="*/ 936902 h 905542"/>
                <a:gd name="T6" fmla="*/ 514782 w 780640"/>
                <a:gd name="T7" fmla="*/ 1194293 h 905542"/>
                <a:gd name="T8" fmla="*/ 245249 w 780640"/>
                <a:gd name="T9" fmla="*/ 1059527 h 905542"/>
                <a:gd name="T10" fmla="*/ 269820 w 780640"/>
                <a:gd name="T11" fmla="*/ 1047242 h 905542"/>
                <a:gd name="T12" fmla="*/ 269820 w 780640"/>
                <a:gd name="T13" fmla="*/ 725357 h 905542"/>
                <a:gd name="T14" fmla="*/ 25967 w 780640"/>
                <a:gd name="T15" fmla="*/ 603430 h 905542"/>
                <a:gd name="T16" fmla="*/ 0 w 780640"/>
                <a:gd name="T17" fmla="*/ 616414 h 905542"/>
                <a:gd name="T18" fmla="*/ 0 w 780640"/>
                <a:gd name="T19" fmla="*/ 257391 h 9055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0640"/>
                <a:gd name="T31" fmla="*/ 0 h 905542"/>
                <a:gd name="T32" fmla="*/ 780640 w 780640"/>
                <a:gd name="T33" fmla="*/ 905542 h 9055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0640" h="905542">
                  <a:moveTo>
                    <a:pt x="390320" y="0"/>
                  </a:moveTo>
                  <a:lnTo>
                    <a:pt x="780640" y="195160"/>
                  </a:lnTo>
                  <a:lnTo>
                    <a:pt x="780640" y="710382"/>
                  </a:lnTo>
                  <a:lnTo>
                    <a:pt x="390320" y="905542"/>
                  </a:lnTo>
                  <a:lnTo>
                    <a:pt x="185954" y="803359"/>
                  </a:lnTo>
                  <a:lnTo>
                    <a:pt x="204584" y="794044"/>
                  </a:lnTo>
                  <a:lnTo>
                    <a:pt x="204584" y="549983"/>
                  </a:lnTo>
                  <a:lnTo>
                    <a:pt x="19689" y="457535"/>
                  </a:lnTo>
                  <a:lnTo>
                    <a:pt x="0" y="467380"/>
                  </a:lnTo>
                  <a:lnTo>
                    <a:pt x="0" y="195160"/>
                  </a:lnTo>
                  <a:lnTo>
                    <a:pt x="390320" y="0"/>
                  </a:lnTo>
                  <a:close/>
                </a:path>
              </a:pathLst>
            </a:custGeom>
            <a:solidFill>
              <a:schemeClr val="accent2"/>
            </a:solidFill>
            <a:ln>
              <a:noFill/>
            </a:ln>
          </p:spPr>
          <p:txBody>
            <a:bodyPr vert="eaVert"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zh-CN" altLang="en-US" sz="2800" dirty="0" smtClean="0">
                  <a:solidFill>
                    <a:srgbClr val="FFFFFF"/>
                  </a:solidFill>
                  <a:latin typeface="微软雅黑" panose="020B0503020204020204" pitchFamily="34" charset="-122"/>
                  <a:ea typeface="微软雅黑" panose="020B0503020204020204" pitchFamily="34" charset="-122"/>
                </a:rPr>
                <a:t>感受</a:t>
              </a:r>
              <a:endParaRPr lang="en-US" altLang="zh-CN" sz="2800" dirty="0">
                <a:solidFill>
                  <a:srgbClr val="FFFFFF"/>
                </a:solidFill>
                <a:latin typeface="微软雅黑" panose="020B0503020204020204" pitchFamily="34" charset="-122"/>
                <a:ea typeface="微软雅黑" panose="020B0503020204020204" pitchFamily="34" charset="-122"/>
              </a:endParaRPr>
            </a:p>
          </p:txBody>
        </p:sp>
        <p:sp>
          <p:nvSpPr>
            <p:cNvPr id="31" name="MH_Other_2"/>
            <p:cNvSpPr>
              <a:spLocks/>
            </p:cNvSpPr>
            <p:nvPr>
              <p:custDataLst>
                <p:tags r:id="rId10"/>
              </p:custDataLst>
            </p:nvPr>
          </p:nvSpPr>
          <p:spPr bwMode="auto">
            <a:xfrm>
              <a:off x="6268438" y="2683853"/>
              <a:ext cx="396875" cy="458787"/>
            </a:xfrm>
            <a:custGeom>
              <a:avLst/>
              <a:gdLst>
                <a:gd name="T0" fmla="*/ 197945 w 300175"/>
                <a:gd name="T1" fmla="*/ 0 h 348203"/>
                <a:gd name="T2" fmla="*/ 395892 w 300175"/>
                <a:gd name="T3" fmla="*/ 98973 h 348203"/>
                <a:gd name="T4" fmla="*/ 395892 w 300175"/>
                <a:gd name="T5" fmla="*/ 360262 h 348203"/>
                <a:gd name="T6" fmla="*/ 197945 w 300175"/>
                <a:gd name="T7" fmla="*/ 459235 h 348203"/>
                <a:gd name="T8" fmla="*/ 0 w 300175"/>
                <a:gd name="T9" fmla="*/ 360262 h 348203"/>
                <a:gd name="T10" fmla="*/ 0 w 300175"/>
                <a:gd name="T11" fmla="*/ 98973 h 348203"/>
                <a:gd name="T12" fmla="*/ 0 60000 65536"/>
                <a:gd name="T13" fmla="*/ 0 60000 65536"/>
                <a:gd name="T14" fmla="*/ 0 60000 65536"/>
                <a:gd name="T15" fmla="*/ 0 60000 65536"/>
                <a:gd name="T16" fmla="*/ 0 60000 65536"/>
                <a:gd name="T17" fmla="*/ 0 60000 65536"/>
                <a:gd name="T18" fmla="*/ 0 w 300175"/>
                <a:gd name="T19" fmla="*/ 0 h 348203"/>
                <a:gd name="T20" fmla="*/ 300175 w 300175"/>
                <a:gd name="T21" fmla="*/ 348203 h 348203"/>
              </a:gdLst>
              <a:ahLst/>
              <a:cxnLst>
                <a:cxn ang="T12">
                  <a:pos x="T0" y="T1"/>
                </a:cxn>
                <a:cxn ang="T13">
                  <a:pos x="T2" y="T3"/>
                </a:cxn>
                <a:cxn ang="T14">
                  <a:pos x="T4" y="T5"/>
                </a:cxn>
                <a:cxn ang="T15">
                  <a:pos x="T6" y="T7"/>
                </a:cxn>
                <a:cxn ang="T16">
                  <a:pos x="T8" y="T9"/>
                </a:cxn>
                <a:cxn ang="T17">
                  <a:pos x="T10" y="T11"/>
                </a:cxn>
              </a:cxnLst>
              <a:rect l="T18" t="T19" r="T20" b="T21"/>
              <a:pathLst>
                <a:path w="300175" h="348203">
                  <a:moveTo>
                    <a:pt x="150087" y="0"/>
                  </a:moveTo>
                  <a:lnTo>
                    <a:pt x="300175" y="75044"/>
                  </a:lnTo>
                  <a:lnTo>
                    <a:pt x="300175" y="273159"/>
                  </a:lnTo>
                  <a:lnTo>
                    <a:pt x="150087" y="348203"/>
                  </a:lnTo>
                  <a:lnTo>
                    <a:pt x="0" y="273159"/>
                  </a:lnTo>
                  <a:lnTo>
                    <a:pt x="0" y="75044"/>
                  </a:lnTo>
                  <a:lnTo>
                    <a:pt x="150087" y="0"/>
                  </a:lnTo>
                  <a:close/>
                </a:path>
              </a:pathLst>
            </a:custGeom>
            <a:solidFill>
              <a:schemeClr val="accent2">
                <a:lumMod val="40000"/>
                <a:lumOff val="60000"/>
              </a:schemeClr>
            </a:solidFill>
            <a:ln>
              <a:noFill/>
            </a:ln>
          </p:spPr>
          <p:txBody>
            <a:bodyPr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a:solidFill>
                    <a:schemeClr val="accent2"/>
                  </a:solidFill>
                  <a:latin typeface="+mn-lt"/>
                  <a:ea typeface="+mn-ea"/>
                </a:rPr>
                <a:t>B</a:t>
              </a:r>
              <a:endParaRPr lang="zh-CN" altLang="en-US" sz="2400">
                <a:solidFill>
                  <a:schemeClr val="accent2"/>
                </a:solidFill>
                <a:latin typeface="+mn-lt"/>
                <a:ea typeface="+mn-ea"/>
              </a:endParaRPr>
            </a:p>
          </p:txBody>
        </p:sp>
        <p:sp>
          <p:nvSpPr>
            <p:cNvPr id="32" name="MH_Text_2"/>
            <p:cNvSpPr/>
            <p:nvPr>
              <p:custDataLst>
                <p:tags r:id="rId11"/>
              </p:custDataLst>
            </p:nvPr>
          </p:nvSpPr>
          <p:spPr>
            <a:xfrm>
              <a:off x="7470175" y="2026627"/>
              <a:ext cx="2836119" cy="1193800"/>
            </a:xfrm>
            <a:prstGeom prst="rect">
              <a:avLst/>
            </a:prstGeom>
          </p:spPr>
          <p:txBody>
            <a:bodyPr anchor="ctr">
              <a:normAutofit/>
            </a:bodyPr>
            <a:lstStyle/>
            <a:p>
              <a:pPr>
                <a:lnSpc>
                  <a:spcPct val="130000"/>
                </a:lnSpc>
                <a:defRPr/>
              </a:pPr>
              <a:r>
                <a:rPr lang="zh-CN" altLang="en-US" sz="1600" dirty="0" smtClean="0">
                  <a:latin typeface="微软雅黑" panose="020B0503020204020204" pitchFamily="34" charset="-122"/>
                  <a:ea typeface="微软雅黑" panose="020B0503020204020204" pitchFamily="34" charset="-122"/>
                </a:rPr>
                <a:t>融入团队、</a:t>
              </a:r>
              <a:r>
                <a:rPr lang="zh-CN" altLang="en-US" sz="1600" dirty="0" smtClean="0">
                  <a:solidFill>
                    <a:srgbClr val="ED7D31"/>
                  </a:solidFill>
                  <a:latin typeface="微软雅黑" panose="020B0503020204020204" pitchFamily="34" charset="-122"/>
                  <a:ea typeface="微软雅黑" panose="020B0503020204020204" pitchFamily="34" charset="-122"/>
                </a:rPr>
                <a:t>感受自然、</a:t>
              </a:r>
              <a:r>
                <a:rPr lang="zh-CN" altLang="en-US" sz="1600" dirty="0" smtClean="0">
                  <a:latin typeface="微软雅黑" panose="020B0503020204020204" pitchFamily="34" charset="-122"/>
                  <a:ea typeface="微软雅黑" panose="020B0503020204020204" pitchFamily="34" charset="-122"/>
                </a:rPr>
                <a:t>天人合一、风光无限。</a:t>
              </a:r>
              <a:endParaRPr lang="zh-CN" altLang="en-US" sz="1600" dirty="0">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647457" y="4028465"/>
            <a:ext cx="4049958" cy="1193800"/>
            <a:chOff x="2655288" y="3739539"/>
            <a:chExt cx="4049958" cy="1193800"/>
          </a:xfrm>
        </p:grpSpPr>
        <p:sp>
          <p:nvSpPr>
            <p:cNvPr id="34" name="MH_SubTitle_3"/>
            <p:cNvSpPr>
              <a:spLocks/>
            </p:cNvSpPr>
            <p:nvPr>
              <p:custDataLst>
                <p:tags r:id="rId6"/>
              </p:custDataLst>
            </p:nvPr>
          </p:nvSpPr>
          <p:spPr bwMode="auto">
            <a:xfrm>
              <a:off x="2826738" y="3739539"/>
              <a:ext cx="1030287" cy="1193800"/>
            </a:xfrm>
            <a:custGeom>
              <a:avLst/>
              <a:gdLst>
                <a:gd name="T0" fmla="*/ 514782 w 780640"/>
                <a:gd name="T1" fmla="*/ 0 h 905542"/>
                <a:gd name="T2" fmla="*/ 1029563 w 780640"/>
                <a:gd name="T3" fmla="*/ 257391 h 905542"/>
                <a:gd name="T4" fmla="*/ 1029563 w 780640"/>
                <a:gd name="T5" fmla="*/ 936902 h 905542"/>
                <a:gd name="T6" fmla="*/ 514782 w 780640"/>
                <a:gd name="T7" fmla="*/ 1194293 h 905542"/>
                <a:gd name="T8" fmla="*/ 245249 w 780640"/>
                <a:gd name="T9" fmla="*/ 1059527 h 905542"/>
                <a:gd name="T10" fmla="*/ 269820 w 780640"/>
                <a:gd name="T11" fmla="*/ 1047242 h 905542"/>
                <a:gd name="T12" fmla="*/ 269820 w 780640"/>
                <a:gd name="T13" fmla="*/ 725357 h 905542"/>
                <a:gd name="T14" fmla="*/ 25967 w 780640"/>
                <a:gd name="T15" fmla="*/ 603430 h 905542"/>
                <a:gd name="T16" fmla="*/ 0 w 780640"/>
                <a:gd name="T17" fmla="*/ 616414 h 905542"/>
                <a:gd name="T18" fmla="*/ 0 w 780640"/>
                <a:gd name="T19" fmla="*/ 257391 h 9055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0640"/>
                <a:gd name="T31" fmla="*/ 0 h 905542"/>
                <a:gd name="T32" fmla="*/ 780640 w 780640"/>
                <a:gd name="T33" fmla="*/ 905542 h 9055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0640" h="905542">
                  <a:moveTo>
                    <a:pt x="390320" y="0"/>
                  </a:moveTo>
                  <a:lnTo>
                    <a:pt x="780640" y="195160"/>
                  </a:lnTo>
                  <a:lnTo>
                    <a:pt x="780640" y="710382"/>
                  </a:lnTo>
                  <a:lnTo>
                    <a:pt x="390320" y="905542"/>
                  </a:lnTo>
                  <a:lnTo>
                    <a:pt x="185954" y="803359"/>
                  </a:lnTo>
                  <a:lnTo>
                    <a:pt x="204584" y="794044"/>
                  </a:lnTo>
                  <a:lnTo>
                    <a:pt x="204584" y="549983"/>
                  </a:lnTo>
                  <a:lnTo>
                    <a:pt x="19689" y="457535"/>
                  </a:lnTo>
                  <a:lnTo>
                    <a:pt x="0" y="467380"/>
                  </a:lnTo>
                  <a:lnTo>
                    <a:pt x="0" y="195160"/>
                  </a:lnTo>
                  <a:lnTo>
                    <a:pt x="390320" y="0"/>
                  </a:lnTo>
                  <a:close/>
                </a:path>
              </a:pathLst>
            </a:custGeom>
            <a:solidFill>
              <a:schemeClr val="accent3"/>
            </a:solidFill>
            <a:ln>
              <a:noFill/>
            </a:ln>
          </p:spPr>
          <p:txBody>
            <a:bodyPr vert="eaVert"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zh-CN" altLang="en-US" sz="2800" dirty="0" smtClean="0">
                  <a:solidFill>
                    <a:srgbClr val="FFFFFF"/>
                  </a:solidFill>
                  <a:latin typeface="微软雅黑" panose="020B0503020204020204" pitchFamily="34" charset="-122"/>
                  <a:ea typeface="微软雅黑" panose="020B0503020204020204" pitchFamily="34" charset="-122"/>
                </a:rPr>
                <a:t>体验</a:t>
              </a:r>
              <a:endParaRPr lang="en-US" altLang="zh-CN" sz="2800" dirty="0">
                <a:solidFill>
                  <a:srgbClr val="FFFFFF"/>
                </a:solidFill>
                <a:latin typeface="微软雅黑" panose="020B0503020204020204" pitchFamily="34" charset="-122"/>
                <a:ea typeface="微软雅黑" panose="020B0503020204020204" pitchFamily="34" charset="-122"/>
              </a:endParaRPr>
            </a:p>
          </p:txBody>
        </p:sp>
        <p:sp>
          <p:nvSpPr>
            <p:cNvPr id="35" name="MH_Other_3"/>
            <p:cNvSpPr>
              <a:spLocks/>
            </p:cNvSpPr>
            <p:nvPr>
              <p:custDataLst>
                <p:tags r:id="rId7"/>
              </p:custDataLst>
            </p:nvPr>
          </p:nvSpPr>
          <p:spPr bwMode="auto">
            <a:xfrm>
              <a:off x="2655288" y="4395178"/>
              <a:ext cx="395287" cy="460375"/>
            </a:xfrm>
            <a:custGeom>
              <a:avLst/>
              <a:gdLst>
                <a:gd name="T0" fmla="*/ 197945 w 300175"/>
                <a:gd name="T1" fmla="*/ 0 h 348203"/>
                <a:gd name="T2" fmla="*/ 395892 w 300175"/>
                <a:gd name="T3" fmla="*/ 98973 h 348203"/>
                <a:gd name="T4" fmla="*/ 395892 w 300175"/>
                <a:gd name="T5" fmla="*/ 360262 h 348203"/>
                <a:gd name="T6" fmla="*/ 197945 w 300175"/>
                <a:gd name="T7" fmla="*/ 459235 h 348203"/>
                <a:gd name="T8" fmla="*/ 0 w 300175"/>
                <a:gd name="T9" fmla="*/ 360262 h 348203"/>
                <a:gd name="T10" fmla="*/ 0 w 300175"/>
                <a:gd name="T11" fmla="*/ 98973 h 348203"/>
                <a:gd name="T12" fmla="*/ 0 60000 65536"/>
                <a:gd name="T13" fmla="*/ 0 60000 65536"/>
                <a:gd name="T14" fmla="*/ 0 60000 65536"/>
                <a:gd name="T15" fmla="*/ 0 60000 65536"/>
                <a:gd name="T16" fmla="*/ 0 60000 65536"/>
                <a:gd name="T17" fmla="*/ 0 60000 65536"/>
                <a:gd name="T18" fmla="*/ 0 w 300175"/>
                <a:gd name="T19" fmla="*/ 0 h 348203"/>
                <a:gd name="T20" fmla="*/ 300175 w 300175"/>
                <a:gd name="T21" fmla="*/ 348203 h 348203"/>
              </a:gdLst>
              <a:ahLst/>
              <a:cxnLst>
                <a:cxn ang="T12">
                  <a:pos x="T0" y="T1"/>
                </a:cxn>
                <a:cxn ang="T13">
                  <a:pos x="T2" y="T3"/>
                </a:cxn>
                <a:cxn ang="T14">
                  <a:pos x="T4" y="T5"/>
                </a:cxn>
                <a:cxn ang="T15">
                  <a:pos x="T6" y="T7"/>
                </a:cxn>
                <a:cxn ang="T16">
                  <a:pos x="T8" y="T9"/>
                </a:cxn>
                <a:cxn ang="T17">
                  <a:pos x="T10" y="T11"/>
                </a:cxn>
              </a:cxnLst>
              <a:rect l="T18" t="T19" r="T20" b="T21"/>
              <a:pathLst>
                <a:path w="300175" h="348203">
                  <a:moveTo>
                    <a:pt x="150087" y="0"/>
                  </a:moveTo>
                  <a:lnTo>
                    <a:pt x="300175" y="75044"/>
                  </a:lnTo>
                  <a:lnTo>
                    <a:pt x="300175" y="273159"/>
                  </a:lnTo>
                  <a:lnTo>
                    <a:pt x="150087" y="348203"/>
                  </a:lnTo>
                  <a:lnTo>
                    <a:pt x="0" y="273159"/>
                  </a:lnTo>
                  <a:lnTo>
                    <a:pt x="0" y="75044"/>
                  </a:lnTo>
                  <a:lnTo>
                    <a:pt x="150087" y="0"/>
                  </a:lnTo>
                  <a:close/>
                </a:path>
              </a:pathLst>
            </a:custGeom>
            <a:solidFill>
              <a:schemeClr val="accent3">
                <a:lumMod val="40000"/>
                <a:lumOff val="60000"/>
              </a:schemeClr>
            </a:solidFill>
            <a:ln>
              <a:noFill/>
            </a:ln>
          </p:spPr>
          <p:txBody>
            <a:bodyPr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a:solidFill>
                    <a:schemeClr val="accent3"/>
                  </a:solidFill>
                  <a:latin typeface="+mn-lt"/>
                  <a:ea typeface="+mn-ea"/>
                </a:rPr>
                <a:t>C</a:t>
              </a:r>
              <a:endParaRPr lang="zh-CN" altLang="en-US" sz="2400">
                <a:solidFill>
                  <a:schemeClr val="accent3"/>
                </a:solidFill>
                <a:latin typeface="+mn-lt"/>
                <a:ea typeface="+mn-ea"/>
              </a:endParaRPr>
            </a:p>
          </p:txBody>
        </p:sp>
        <p:sp>
          <p:nvSpPr>
            <p:cNvPr id="36" name="MH_Text_3"/>
            <p:cNvSpPr/>
            <p:nvPr>
              <p:custDataLst>
                <p:tags r:id="rId8"/>
              </p:custDataLst>
            </p:nvPr>
          </p:nvSpPr>
          <p:spPr>
            <a:xfrm>
              <a:off x="3857025" y="3739539"/>
              <a:ext cx="2848221" cy="1193800"/>
            </a:xfrm>
            <a:prstGeom prst="rect">
              <a:avLst/>
            </a:prstGeom>
          </p:spPr>
          <p:txBody>
            <a:bodyPr anchor="ctr">
              <a:normAutofit/>
            </a:bodyPr>
            <a:lstStyle/>
            <a:p>
              <a:pPr>
                <a:lnSpc>
                  <a:spcPct val="130000"/>
                </a:lnSpc>
                <a:defRPr/>
              </a:pPr>
              <a:r>
                <a:rPr lang="zh-CN" altLang="en-US" sz="1600" kern="0" dirty="0" smtClean="0">
                  <a:latin typeface="微软雅黑" panose="020B0503020204020204" pitchFamily="34" charset="-122"/>
                  <a:ea typeface="微软雅黑" panose="020B0503020204020204" pitchFamily="34" charset="-122"/>
                  <a:cs typeface="宋体" panose="02010600030101010101" pitchFamily="2" charset="-122"/>
                </a:rPr>
                <a:t>增进沟通、促进团队融合、集思广益增强</a:t>
              </a:r>
              <a:r>
                <a:rPr lang="zh-CN" altLang="en-US" sz="1600" kern="0" dirty="0" smtClean="0">
                  <a:solidFill>
                    <a:srgbClr val="ED7D31"/>
                  </a:solidFill>
                  <a:latin typeface="微软雅黑" panose="020B0503020204020204" pitchFamily="34" charset="-122"/>
                  <a:ea typeface="微软雅黑" panose="020B0503020204020204" pitchFamily="34" charset="-122"/>
                  <a:cs typeface="宋体" panose="02010600030101010101" pitchFamily="2" charset="-122"/>
                </a:rPr>
                <a:t>创新意识。</a:t>
              </a:r>
              <a:endParaRPr lang="zh-CN" altLang="en-US" sz="1600" dirty="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6665313" y="4028465"/>
            <a:ext cx="4037856" cy="1193800"/>
            <a:chOff x="6268438" y="3739539"/>
            <a:chExt cx="4037856" cy="1193800"/>
          </a:xfrm>
        </p:grpSpPr>
        <p:sp>
          <p:nvSpPr>
            <p:cNvPr id="38" name="MH_SubTitle_4"/>
            <p:cNvSpPr>
              <a:spLocks/>
            </p:cNvSpPr>
            <p:nvPr>
              <p:custDataLst>
                <p:tags r:id="rId3"/>
              </p:custDataLst>
            </p:nvPr>
          </p:nvSpPr>
          <p:spPr bwMode="auto">
            <a:xfrm>
              <a:off x="6441474" y="3739539"/>
              <a:ext cx="1028700" cy="1193800"/>
            </a:xfrm>
            <a:custGeom>
              <a:avLst/>
              <a:gdLst>
                <a:gd name="T0" fmla="*/ 514782 w 780640"/>
                <a:gd name="T1" fmla="*/ 0 h 905542"/>
                <a:gd name="T2" fmla="*/ 1029563 w 780640"/>
                <a:gd name="T3" fmla="*/ 257391 h 905542"/>
                <a:gd name="T4" fmla="*/ 1029563 w 780640"/>
                <a:gd name="T5" fmla="*/ 936902 h 905542"/>
                <a:gd name="T6" fmla="*/ 514782 w 780640"/>
                <a:gd name="T7" fmla="*/ 1194293 h 905542"/>
                <a:gd name="T8" fmla="*/ 245249 w 780640"/>
                <a:gd name="T9" fmla="*/ 1059527 h 905542"/>
                <a:gd name="T10" fmla="*/ 269820 w 780640"/>
                <a:gd name="T11" fmla="*/ 1047242 h 905542"/>
                <a:gd name="T12" fmla="*/ 269820 w 780640"/>
                <a:gd name="T13" fmla="*/ 725357 h 905542"/>
                <a:gd name="T14" fmla="*/ 25967 w 780640"/>
                <a:gd name="T15" fmla="*/ 603430 h 905542"/>
                <a:gd name="T16" fmla="*/ 0 w 780640"/>
                <a:gd name="T17" fmla="*/ 616414 h 905542"/>
                <a:gd name="T18" fmla="*/ 0 w 780640"/>
                <a:gd name="T19" fmla="*/ 257391 h 9055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0640"/>
                <a:gd name="T31" fmla="*/ 0 h 905542"/>
                <a:gd name="T32" fmla="*/ 780640 w 780640"/>
                <a:gd name="T33" fmla="*/ 905542 h 9055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0640" h="905542">
                  <a:moveTo>
                    <a:pt x="390320" y="0"/>
                  </a:moveTo>
                  <a:lnTo>
                    <a:pt x="780640" y="195160"/>
                  </a:lnTo>
                  <a:lnTo>
                    <a:pt x="780640" y="710382"/>
                  </a:lnTo>
                  <a:lnTo>
                    <a:pt x="390320" y="905542"/>
                  </a:lnTo>
                  <a:lnTo>
                    <a:pt x="185954" y="803359"/>
                  </a:lnTo>
                  <a:lnTo>
                    <a:pt x="204584" y="794044"/>
                  </a:lnTo>
                  <a:lnTo>
                    <a:pt x="204584" y="549983"/>
                  </a:lnTo>
                  <a:lnTo>
                    <a:pt x="19689" y="457535"/>
                  </a:lnTo>
                  <a:lnTo>
                    <a:pt x="0" y="467380"/>
                  </a:lnTo>
                  <a:lnTo>
                    <a:pt x="0" y="195160"/>
                  </a:lnTo>
                  <a:lnTo>
                    <a:pt x="390320" y="0"/>
                  </a:lnTo>
                  <a:close/>
                </a:path>
              </a:pathLst>
            </a:custGeom>
            <a:solidFill>
              <a:schemeClr val="accent4"/>
            </a:solidFill>
            <a:ln>
              <a:noFill/>
            </a:ln>
          </p:spPr>
          <p:txBody>
            <a:bodyPr vert="eaVert"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endParaRPr lang="en-US" altLang="zh-CN" sz="2800" dirty="0">
                <a:solidFill>
                  <a:srgbClr val="FFFFFF"/>
                </a:solidFill>
                <a:latin typeface="微软雅黑" panose="020B0503020204020204" pitchFamily="34" charset="-122"/>
                <a:ea typeface="微软雅黑" panose="020B0503020204020204" pitchFamily="34" charset="-122"/>
              </a:endParaRPr>
            </a:p>
          </p:txBody>
        </p:sp>
        <p:sp>
          <p:nvSpPr>
            <p:cNvPr id="39" name="MH_Other_4"/>
            <p:cNvSpPr>
              <a:spLocks/>
            </p:cNvSpPr>
            <p:nvPr>
              <p:custDataLst>
                <p:tags r:id="rId4"/>
              </p:custDataLst>
            </p:nvPr>
          </p:nvSpPr>
          <p:spPr bwMode="auto">
            <a:xfrm>
              <a:off x="6268438" y="4395178"/>
              <a:ext cx="396875" cy="460375"/>
            </a:xfrm>
            <a:custGeom>
              <a:avLst/>
              <a:gdLst>
                <a:gd name="T0" fmla="*/ 197945 w 300175"/>
                <a:gd name="T1" fmla="*/ 0 h 348203"/>
                <a:gd name="T2" fmla="*/ 395892 w 300175"/>
                <a:gd name="T3" fmla="*/ 98973 h 348203"/>
                <a:gd name="T4" fmla="*/ 395892 w 300175"/>
                <a:gd name="T5" fmla="*/ 360262 h 348203"/>
                <a:gd name="T6" fmla="*/ 197945 w 300175"/>
                <a:gd name="T7" fmla="*/ 459235 h 348203"/>
                <a:gd name="T8" fmla="*/ 0 w 300175"/>
                <a:gd name="T9" fmla="*/ 360262 h 348203"/>
                <a:gd name="T10" fmla="*/ 0 w 300175"/>
                <a:gd name="T11" fmla="*/ 98973 h 348203"/>
                <a:gd name="T12" fmla="*/ 0 60000 65536"/>
                <a:gd name="T13" fmla="*/ 0 60000 65536"/>
                <a:gd name="T14" fmla="*/ 0 60000 65536"/>
                <a:gd name="T15" fmla="*/ 0 60000 65536"/>
                <a:gd name="T16" fmla="*/ 0 60000 65536"/>
                <a:gd name="T17" fmla="*/ 0 60000 65536"/>
                <a:gd name="T18" fmla="*/ 0 w 300175"/>
                <a:gd name="T19" fmla="*/ 0 h 348203"/>
                <a:gd name="T20" fmla="*/ 300175 w 300175"/>
                <a:gd name="T21" fmla="*/ 348203 h 348203"/>
              </a:gdLst>
              <a:ahLst/>
              <a:cxnLst>
                <a:cxn ang="T12">
                  <a:pos x="T0" y="T1"/>
                </a:cxn>
                <a:cxn ang="T13">
                  <a:pos x="T2" y="T3"/>
                </a:cxn>
                <a:cxn ang="T14">
                  <a:pos x="T4" y="T5"/>
                </a:cxn>
                <a:cxn ang="T15">
                  <a:pos x="T6" y="T7"/>
                </a:cxn>
                <a:cxn ang="T16">
                  <a:pos x="T8" y="T9"/>
                </a:cxn>
                <a:cxn ang="T17">
                  <a:pos x="T10" y="T11"/>
                </a:cxn>
              </a:cxnLst>
              <a:rect l="T18" t="T19" r="T20" b="T21"/>
              <a:pathLst>
                <a:path w="300175" h="348203">
                  <a:moveTo>
                    <a:pt x="150087" y="0"/>
                  </a:moveTo>
                  <a:lnTo>
                    <a:pt x="300175" y="75044"/>
                  </a:lnTo>
                  <a:lnTo>
                    <a:pt x="300175" y="273159"/>
                  </a:lnTo>
                  <a:lnTo>
                    <a:pt x="150087" y="348203"/>
                  </a:lnTo>
                  <a:lnTo>
                    <a:pt x="0" y="273159"/>
                  </a:lnTo>
                  <a:lnTo>
                    <a:pt x="0" y="75044"/>
                  </a:lnTo>
                  <a:lnTo>
                    <a:pt x="150087" y="0"/>
                  </a:lnTo>
                  <a:close/>
                </a:path>
              </a:pathLst>
            </a:custGeom>
            <a:solidFill>
              <a:schemeClr val="accent4">
                <a:lumMod val="40000"/>
                <a:lumOff val="60000"/>
              </a:schemeClr>
            </a:solidFill>
            <a:ln>
              <a:noFill/>
            </a:ln>
          </p:spPr>
          <p:txBody>
            <a:bodyPr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a:solidFill>
                    <a:schemeClr val="accent4"/>
                  </a:solidFill>
                  <a:latin typeface="+mn-lt"/>
                  <a:ea typeface="+mn-ea"/>
                </a:rPr>
                <a:t>D</a:t>
              </a:r>
              <a:endParaRPr lang="zh-CN" altLang="en-US" sz="2400">
                <a:solidFill>
                  <a:schemeClr val="accent4"/>
                </a:solidFill>
                <a:latin typeface="+mn-lt"/>
                <a:ea typeface="+mn-ea"/>
              </a:endParaRPr>
            </a:p>
          </p:txBody>
        </p:sp>
        <p:sp>
          <p:nvSpPr>
            <p:cNvPr id="40" name="MH_Text_4"/>
            <p:cNvSpPr/>
            <p:nvPr>
              <p:custDataLst>
                <p:tags r:id="rId5"/>
              </p:custDataLst>
            </p:nvPr>
          </p:nvSpPr>
          <p:spPr>
            <a:xfrm>
              <a:off x="7470175" y="3739539"/>
              <a:ext cx="2836119" cy="1193800"/>
            </a:xfrm>
            <a:prstGeom prst="rect">
              <a:avLst/>
            </a:prstGeom>
          </p:spPr>
          <p:txBody>
            <a:bodyPr anchor="ctr">
              <a:normAutofit/>
            </a:bodyPr>
            <a:lstStyle/>
            <a:p>
              <a:pPr>
                <a:lnSpc>
                  <a:spcPct val="130000"/>
                </a:lnSpc>
                <a:defRPr/>
              </a:pPr>
              <a:r>
                <a:rPr lang="zh-CN" altLang="en-US" sz="1600" kern="0" dirty="0">
                  <a:latin typeface="微软雅黑" panose="020B0503020204020204" pitchFamily="34" charset="-122"/>
                  <a:ea typeface="微软雅黑" panose="020B0503020204020204" pitchFamily="34" charset="-122"/>
                  <a:cs typeface="宋体" panose="02010600030101010101" pitchFamily="2" charset="-122"/>
                </a:rPr>
                <a:t>提升团队的执行力，塑造浓厚的企业文化，</a:t>
              </a:r>
              <a:r>
                <a:rPr lang="zh-CN" altLang="en-US" sz="1600" kern="0" dirty="0">
                  <a:solidFill>
                    <a:srgbClr val="FFC000"/>
                  </a:solidFill>
                  <a:latin typeface="微软雅黑" panose="020B0503020204020204" pitchFamily="34" charset="-122"/>
                  <a:ea typeface="微软雅黑" panose="020B0503020204020204" pitchFamily="34" charset="-122"/>
                  <a:cs typeface="宋体" panose="02010600030101010101" pitchFamily="2" charset="-122"/>
                </a:rPr>
                <a:t>凝聚</a:t>
              </a:r>
              <a:r>
                <a:rPr lang="zh-CN" altLang="en-US" sz="1600" kern="0" dirty="0">
                  <a:latin typeface="微软雅黑" panose="020B0503020204020204" pitchFamily="34" charset="-122"/>
                  <a:ea typeface="微软雅黑" panose="020B0503020204020204" pitchFamily="34" charset="-122"/>
                  <a:cs typeface="宋体" panose="02010600030101010101" pitchFamily="2" charset="-122"/>
                </a:rPr>
                <a:t>团队正能量！</a:t>
              </a:r>
              <a:endParaRPr lang="zh-CN" altLang="en-US" sz="1600" dirty="0">
                <a:latin typeface="微软雅黑" panose="020B0503020204020204" pitchFamily="34" charset="-122"/>
                <a:ea typeface="微软雅黑" panose="020B0503020204020204" pitchFamily="34" charset="-122"/>
              </a:endParaRPr>
            </a:p>
          </p:txBody>
        </p:sp>
      </p:grpSp>
      <p:sp>
        <p:nvSpPr>
          <p:cNvPr id="41" name="MH_SubTitle_2"/>
          <p:cNvSpPr>
            <a:spLocks/>
          </p:cNvSpPr>
          <p:nvPr>
            <p:custDataLst>
              <p:tags r:id="rId2"/>
            </p:custDataLst>
          </p:nvPr>
        </p:nvSpPr>
        <p:spPr bwMode="auto">
          <a:xfrm>
            <a:off x="6838348" y="4028465"/>
            <a:ext cx="1028700" cy="1193800"/>
          </a:xfrm>
          <a:custGeom>
            <a:avLst/>
            <a:gdLst>
              <a:gd name="T0" fmla="*/ 514782 w 780640"/>
              <a:gd name="T1" fmla="*/ 0 h 905542"/>
              <a:gd name="T2" fmla="*/ 1029563 w 780640"/>
              <a:gd name="T3" fmla="*/ 257391 h 905542"/>
              <a:gd name="T4" fmla="*/ 1029563 w 780640"/>
              <a:gd name="T5" fmla="*/ 936902 h 905542"/>
              <a:gd name="T6" fmla="*/ 514782 w 780640"/>
              <a:gd name="T7" fmla="*/ 1194293 h 905542"/>
              <a:gd name="T8" fmla="*/ 245249 w 780640"/>
              <a:gd name="T9" fmla="*/ 1059527 h 905542"/>
              <a:gd name="T10" fmla="*/ 269820 w 780640"/>
              <a:gd name="T11" fmla="*/ 1047242 h 905542"/>
              <a:gd name="T12" fmla="*/ 269820 w 780640"/>
              <a:gd name="T13" fmla="*/ 725357 h 905542"/>
              <a:gd name="T14" fmla="*/ 25967 w 780640"/>
              <a:gd name="T15" fmla="*/ 603430 h 905542"/>
              <a:gd name="T16" fmla="*/ 0 w 780640"/>
              <a:gd name="T17" fmla="*/ 616414 h 905542"/>
              <a:gd name="T18" fmla="*/ 0 w 780640"/>
              <a:gd name="T19" fmla="*/ 257391 h 9055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0640"/>
              <a:gd name="T31" fmla="*/ 0 h 905542"/>
              <a:gd name="T32" fmla="*/ 780640 w 780640"/>
              <a:gd name="T33" fmla="*/ 905542 h 9055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0640" h="905542">
                <a:moveTo>
                  <a:pt x="390320" y="0"/>
                </a:moveTo>
                <a:lnTo>
                  <a:pt x="780640" y="195160"/>
                </a:lnTo>
                <a:lnTo>
                  <a:pt x="780640" y="710382"/>
                </a:lnTo>
                <a:lnTo>
                  <a:pt x="390320" y="905542"/>
                </a:lnTo>
                <a:lnTo>
                  <a:pt x="185954" y="803359"/>
                </a:lnTo>
                <a:lnTo>
                  <a:pt x="204584" y="794044"/>
                </a:lnTo>
                <a:lnTo>
                  <a:pt x="204584" y="549983"/>
                </a:lnTo>
                <a:lnTo>
                  <a:pt x="19689" y="457535"/>
                </a:lnTo>
                <a:lnTo>
                  <a:pt x="0" y="467380"/>
                </a:lnTo>
                <a:lnTo>
                  <a:pt x="0" y="195160"/>
                </a:lnTo>
                <a:lnTo>
                  <a:pt x="390320" y="0"/>
                </a:lnTo>
                <a:close/>
              </a:path>
            </a:pathLst>
          </a:custGeom>
          <a:solidFill>
            <a:srgbClr val="FFC000"/>
          </a:solidFill>
          <a:ln>
            <a:noFill/>
          </a:ln>
        </p:spPr>
        <p:txBody>
          <a:bodyPr vert="eaVert" lIns="0" tIns="0" rIns="0" bIns="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zh-CN" altLang="en-US" sz="2800" dirty="0" smtClean="0">
                <a:solidFill>
                  <a:srgbClr val="FFFFFF"/>
                </a:solidFill>
                <a:latin typeface="微软雅黑" panose="020B0503020204020204" pitchFamily="34" charset="-122"/>
                <a:ea typeface="微软雅黑" panose="020B0503020204020204" pitchFamily="34" charset="-122"/>
              </a:rPr>
              <a:t>凝聚</a:t>
            </a:r>
            <a:endParaRPr lang="en-US" altLang="zh-CN" sz="2800" dirty="0">
              <a:solidFill>
                <a:srgbClr val="FFFFFF"/>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541106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96405"/>
            <a:ext cx="6318250" cy="1201738"/>
            <a:chOff x="3011488" y="2673350"/>
            <a:chExt cx="6318250" cy="1201738"/>
          </a:xfrm>
        </p:grpSpPr>
        <p:sp>
          <p:nvSpPr>
            <p:cNvPr id="12" name="Freeform 4"/>
            <p:cNvSpPr>
              <a:spLocks/>
            </p:cNvSpPr>
            <p:nvPr>
              <p:custDataLst>
                <p:tags r:id="rId10"/>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 name="Freeform 5"/>
            <p:cNvSpPr>
              <a:spLocks/>
            </p:cNvSpPr>
            <p:nvPr>
              <p:custDataLst>
                <p:tags r:id="rId11"/>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 name="Rectangle 6"/>
            <p:cNvSpPr>
              <a:spLocks noChangeArrowheads="1"/>
            </p:cNvSpPr>
            <p:nvPr>
              <p:custDataLst>
                <p:tags r:id="rId12"/>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设计思路</a:t>
              </a:r>
              <a:endParaRPr lang="zh-CN" altLang="en-US" sz="3600" dirty="0">
                <a:solidFill>
                  <a:srgbClr val="333333"/>
                </a:solidFill>
                <a:ea typeface="微软雅黑" panose="020B0503020204020204" pitchFamily="34" charset="-122"/>
              </a:endParaRPr>
            </a:p>
          </p:txBody>
        </p:sp>
        <p:sp>
          <p:nvSpPr>
            <p:cNvPr id="16" name="Rectangle 7"/>
            <p:cNvSpPr>
              <a:spLocks noChangeArrowheads="1"/>
            </p:cNvSpPr>
            <p:nvPr>
              <p:custDataLst>
                <p:tags r:id="rId13"/>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1.3</a:t>
              </a:r>
              <a:endParaRPr lang="zh-CN" altLang="en-US" sz="4400" dirty="0">
                <a:solidFill>
                  <a:srgbClr val="FFFFFF"/>
                </a:solidFill>
                <a:ea typeface="微软雅黑" panose="020B0503020204020204" pitchFamily="34" charset="-122"/>
              </a:endParaRPr>
            </a:p>
          </p:txBody>
        </p:sp>
      </p:grpSp>
      <p:grpSp>
        <p:nvGrpSpPr>
          <p:cNvPr id="18" name="组合 17"/>
          <p:cNvGrpSpPr/>
          <p:nvPr/>
        </p:nvGrpSpPr>
        <p:grpSpPr>
          <a:xfrm>
            <a:off x="524709" y="1886555"/>
            <a:ext cx="5395445" cy="1164257"/>
            <a:chOff x="3319464" y="2241551"/>
            <a:chExt cx="5395445" cy="1164257"/>
          </a:xfrm>
        </p:grpSpPr>
        <p:sp>
          <p:nvSpPr>
            <p:cNvPr id="19" name="MH_Other_1"/>
            <p:cNvSpPr/>
            <p:nvPr>
              <p:custDataLst>
                <p:tags r:id="rId8"/>
              </p:custDataLst>
            </p:nvPr>
          </p:nvSpPr>
          <p:spPr>
            <a:xfrm>
              <a:off x="3319464" y="2241551"/>
              <a:ext cx="2251075" cy="334963"/>
            </a:xfrm>
            <a:prstGeom prst="round2SameRect">
              <a:avLst>
                <a:gd name="adj1" fmla="val 19408"/>
                <a:gd name="adj2" fmla="val 0"/>
              </a:avLst>
            </a:prstGeom>
            <a:solidFill>
              <a:schemeClr val="accent1"/>
            </a:solidFill>
          </p:spPr>
          <p:txBody>
            <a:bodyPr lIns="36000" tIns="0" bIns="0" anchor="ctr"/>
            <a:lstStyle/>
            <a:p>
              <a:pPr algn="just">
                <a:defRPr/>
              </a:pPr>
              <a:r>
                <a:rPr lang="en-US" altLang="zh-CN" b="1" dirty="0">
                  <a:solidFill>
                    <a:srgbClr val="FFFFFF"/>
                  </a:solidFill>
                </a:rPr>
                <a:t>01</a:t>
              </a:r>
              <a:endParaRPr lang="zh-CN" altLang="en-US" b="1" dirty="0" err="1">
                <a:solidFill>
                  <a:srgbClr val="FFFFFF"/>
                </a:solidFill>
              </a:endParaRPr>
            </a:p>
          </p:txBody>
        </p:sp>
        <p:sp>
          <p:nvSpPr>
            <p:cNvPr id="21" name="MH_SubTitle_1"/>
            <p:cNvSpPr>
              <a:spLocks noChangeArrowheads="1"/>
            </p:cNvSpPr>
            <p:nvPr>
              <p:custDataLst>
                <p:tags r:id="rId9"/>
              </p:custDataLst>
            </p:nvPr>
          </p:nvSpPr>
          <p:spPr bwMode="auto">
            <a:xfrm>
              <a:off x="3681414" y="2285999"/>
              <a:ext cx="5033495" cy="1119809"/>
            </a:xfrm>
            <a:prstGeom prst="rect">
              <a:avLst/>
            </a:prstGeom>
            <a:solidFill>
              <a:srgbClr val="FFFFFF"/>
            </a:solidFill>
            <a:ln w="9525">
              <a:solidFill>
                <a:srgbClr val="D9D9D9"/>
              </a:solidFill>
              <a:miter lim="800000"/>
              <a:headEnd/>
              <a:tailEnd/>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r>
                <a:rPr lang="zh-CN" altLang="en-US" sz="1600" dirty="0">
                  <a:solidFill>
                    <a:schemeClr val="accent1">
                      <a:lumMod val="75000"/>
                    </a:schemeClr>
                  </a:solidFill>
                  <a:latin typeface="微软雅黑" panose="020B0503020204020204" pitchFamily="34" charset="-122"/>
                  <a:ea typeface="微软雅黑" panose="020B0503020204020204" pitchFamily="34" charset="-122"/>
                </a:rPr>
                <a:t>首先在活动中融入全新的体验</a:t>
              </a:r>
              <a:r>
                <a:rPr lang="zh-CN" altLang="en-US" sz="1600" dirty="0" smtClean="0">
                  <a:solidFill>
                    <a:schemeClr val="accent1">
                      <a:lumMod val="75000"/>
                    </a:schemeClr>
                  </a:solidFill>
                  <a:latin typeface="微软雅黑" panose="020B0503020204020204" pitchFamily="34" charset="-122"/>
                  <a:ea typeface="微软雅黑" panose="020B0503020204020204" pitchFamily="34" charset="-122"/>
                </a:rPr>
                <a:t>式活动，</a:t>
              </a:r>
              <a:r>
                <a:rPr lang="zh-CN" altLang="en-US" sz="1600" dirty="0">
                  <a:solidFill>
                    <a:schemeClr val="accent1">
                      <a:lumMod val="75000"/>
                    </a:schemeClr>
                  </a:solidFill>
                  <a:latin typeface="微软雅黑" panose="020B0503020204020204" pitchFamily="34" charset="-122"/>
                  <a:ea typeface="微软雅黑" panose="020B0503020204020204" pitchFamily="34" charset="-122"/>
                </a:rPr>
                <a:t>以团队融合为主，兼顾趣味性、全员参与性，使所有的参与者切身感悟“在快乐中体验，在体验中收获</a:t>
              </a:r>
              <a:r>
                <a:rPr lang="zh-CN" altLang="en-US" sz="1600" dirty="0" smtClean="0">
                  <a:solidFill>
                    <a:schemeClr val="accent1">
                      <a:lumMod val="75000"/>
                    </a:schemeClr>
                  </a:solidFill>
                  <a:latin typeface="微软雅黑" panose="020B0503020204020204" pitchFamily="34" charset="-122"/>
                  <a:ea typeface="微软雅黑" panose="020B0503020204020204" pitchFamily="34" charset="-122"/>
                </a:rPr>
                <a:t>”。</a:t>
              </a:r>
              <a:endParaRPr lang="zh-CN" altLang="en-US" sz="1600"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24709" y="3817569"/>
            <a:ext cx="5395445" cy="1186346"/>
            <a:chOff x="3319464" y="4065588"/>
            <a:chExt cx="6189634" cy="1186346"/>
          </a:xfrm>
        </p:grpSpPr>
        <p:sp>
          <p:nvSpPr>
            <p:cNvPr id="24" name="MH_Other_2"/>
            <p:cNvSpPr/>
            <p:nvPr>
              <p:custDataLst>
                <p:tags r:id="rId6"/>
              </p:custDataLst>
            </p:nvPr>
          </p:nvSpPr>
          <p:spPr>
            <a:xfrm>
              <a:off x="3319464" y="4065588"/>
              <a:ext cx="2251075" cy="334962"/>
            </a:xfrm>
            <a:prstGeom prst="round2SameRect">
              <a:avLst>
                <a:gd name="adj1" fmla="val 19408"/>
                <a:gd name="adj2" fmla="val 0"/>
              </a:avLst>
            </a:prstGeom>
            <a:solidFill>
              <a:schemeClr val="accent3"/>
            </a:solidFill>
          </p:spPr>
          <p:txBody>
            <a:bodyPr lIns="36000" tIns="0" bIns="0" anchor="ctr"/>
            <a:lstStyle/>
            <a:p>
              <a:pPr algn="just">
                <a:defRPr/>
              </a:pPr>
              <a:r>
                <a:rPr lang="en-US" altLang="zh-CN" b="1" dirty="0">
                  <a:solidFill>
                    <a:srgbClr val="FFFFFF"/>
                  </a:solidFill>
                </a:rPr>
                <a:t>03</a:t>
              </a:r>
              <a:endParaRPr lang="zh-CN" altLang="en-US" b="1" dirty="0" err="1">
                <a:solidFill>
                  <a:srgbClr val="FFFFFF"/>
                </a:solidFill>
              </a:endParaRPr>
            </a:p>
          </p:txBody>
        </p:sp>
        <p:sp>
          <p:nvSpPr>
            <p:cNvPr id="26" name="MH_SubTitle_3"/>
            <p:cNvSpPr>
              <a:spLocks noChangeArrowheads="1"/>
            </p:cNvSpPr>
            <p:nvPr>
              <p:custDataLst>
                <p:tags r:id="rId7"/>
              </p:custDataLst>
            </p:nvPr>
          </p:nvSpPr>
          <p:spPr bwMode="auto">
            <a:xfrm>
              <a:off x="3681414" y="4110038"/>
              <a:ext cx="5827684" cy="1141896"/>
            </a:xfrm>
            <a:prstGeom prst="rect">
              <a:avLst/>
            </a:prstGeom>
            <a:solidFill>
              <a:srgbClr val="FFFFFF"/>
            </a:solidFill>
            <a:ln w="9525">
              <a:solidFill>
                <a:srgbClr val="D9D9D9"/>
              </a:solidFill>
              <a:miter lim="800000"/>
              <a:headEnd/>
              <a:tailEnd/>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r>
                <a:rPr lang="zh-CN" altLang="en-US" sz="1600" dirty="0">
                  <a:solidFill>
                    <a:schemeClr val="accent3">
                      <a:lumMod val="75000"/>
                    </a:schemeClr>
                  </a:solidFill>
                  <a:latin typeface="微软雅黑" panose="020B0503020204020204" pitchFamily="34" charset="-122"/>
                  <a:ea typeface="微软雅黑" panose="020B0503020204020204" pitchFamily="34" charset="-122"/>
                </a:rPr>
                <a:t>最后在个人感悟与团队优势到达合适高度的</a:t>
              </a:r>
              <a:r>
                <a:rPr lang="zh-CN" altLang="en-US" sz="1600" dirty="0" smtClean="0">
                  <a:solidFill>
                    <a:schemeClr val="accent3">
                      <a:lumMod val="75000"/>
                    </a:schemeClr>
                  </a:solidFill>
                  <a:latin typeface="微软雅黑" panose="020B0503020204020204" pitchFamily="34" charset="-122"/>
                  <a:ea typeface="微软雅黑" panose="020B0503020204020204" pitchFamily="34" charset="-122"/>
                </a:rPr>
                <a:t>时机，融入大自然，感受自然风光，体验“天人合一”的境界</a:t>
              </a:r>
              <a:endParaRPr lang="zh-CN" altLang="en-US" sz="1600" dirty="0">
                <a:solidFill>
                  <a:srgbClr val="FF0000"/>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282104" y="3817569"/>
            <a:ext cx="5579216" cy="704295"/>
            <a:chOff x="3032806" y="4976813"/>
            <a:chExt cx="5839732" cy="704295"/>
          </a:xfrm>
        </p:grpSpPr>
        <p:sp>
          <p:nvSpPr>
            <p:cNvPr id="29" name="MH_Other_3"/>
            <p:cNvSpPr/>
            <p:nvPr>
              <p:custDataLst>
                <p:tags r:id="rId4"/>
              </p:custDataLst>
            </p:nvPr>
          </p:nvSpPr>
          <p:spPr>
            <a:xfrm>
              <a:off x="6623050" y="4976813"/>
              <a:ext cx="2249488" cy="336550"/>
            </a:xfrm>
            <a:prstGeom prst="round2SameRect">
              <a:avLst>
                <a:gd name="adj1" fmla="val 19408"/>
                <a:gd name="adj2" fmla="val 0"/>
              </a:avLst>
            </a:prstGeom>
            <a:solidFill>
              <a:schemeClr val="accent4"/>
            </a:solidFill>
          </p:spPr>
          <p:txBody>
            <a:bodyPr lIns="90000" tIns="0" rIns="36000" bIns="0" anchor="ctr"/>
            <a:lstStyle/>
            <a:p>
              <a:pPr algn="r">
                <a:defRPr/>
              </a:pPr>
              <a:r>
                <a:rPr lang="en-US" altLang="zh-CN" b="1" dirty="0">
                  <a:solidFill>
                    <a:srgbClr val="FFFFFF"/>
                  </a:solidFill>
                </a:rPr>
                <a:t>04</a:t>
              </a:r>
              <a:endParaRPr lang="zh-CN" altLang="en-US" b="1" dirty="0" err="1">
                <a:solidFill>
                  <a:srgbClr val="FFFFFF"/>
                </a:solidFill>
              </a:endParaRPr>
            </a:p>
          </p:txBody>
        </p:sp>
        <p:sp>
          <p:nvSpPr>
            <p:cNvPr id="30" name="MH_SubTitle_4"/>
            <p:cNvSpPr>
              <a:spLocks noChangeArrowheads="1"/>
            </p:cNvSpPr>
            <p:nvPr>
              <p:custDataLst>
                <p:tags r:id="rId5"/>
              </p:custDataLst>
            </p:nvPr>
          </p:nvSpPr>
          <p:spPr bwMode="auto">
            <a:xfrm>
              <a:off x="3032806" y="5022849"/>
              <a:ext cx="5477784" cy="658259"/>
            </a:xfrm>
            <a:prstGeom prst="rect">
              <a:avLst/>
            </a:prstGeom>
            <a:solidFill>
              <a:srgbClr val="FFFFFF"/>
            </a:solidFill>
            <a:ln w="9525">
              <a:solidFill>
                <a:srgbClr val="D9D9D9"/>
              </a:solidFill>
              <a:miter lim="800000"/>
              <a:headEnd/>
              <a:tailEnd/>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r>
                <a:rPr lang="zh-CN" altLang="en-US" sz="1600" dirty="0">
                  <a:solidFill>
                    <a:schemeClr val="accent4">
                      <a:lumMod val="75000"/>
                    </a:schemeClr>
                  </a:solidFill>
                  <a:latin typeface="微软雅黑" panose="020B0503020204020204" pitchFamily="34" charset="-122"/>
                  <a:ea typeface="微软雅黑" panose="020B0503020204020204" pitchFamily="34" charset="-122"/>
                </a:rPr>
                <a:t>活动</a:t>
              </a:r>
              <a:r>
                <a:rPr lang="zh-CN" altLang="en-US" sz="1600" dirty="0" smtClean="0">
                  <a:solidFill>
                    <a:schemeClr val="accent4">
                      <a:lumMod val="75000"/>
                    </a:schemeClr>
                  </a:solidFill>
                  <a:latin typeface="微软雅黑" panose="020B0503020204020204" pitchFamily="34" charset="-122"/>
                  <a:ea typeface="微软雅黑" panose="020B0503020204020204" pitchFamily="34" charset="-122"/>
                </a:rPr>
                <a:t>将与</a:t>
              </a:r>
              <a:r>
                <a:rPr lang="zh-CN" altLang="en-US" sz="1600" dirty="0">
                  <a:solidFill>
                    <a:schemeClr val="accent4">
                      <a:lumMod val="75000"/>
                    </a:schemeClr>
                  </a:solidFill>
                  <a:latin typeface="微软雅黑" panose="020B0503020204020204" pitchFamily="34" charset="-122"/>
                  <a:ea typeface="微软雅黑" panose="020B0503020204020204" pitchFamily="34" charset="-122"/>
                </a:rPr>
                <a:t>休闲娱乐有机结合起来</a:t>
              </a:r>
              <a:r>
                <a:rPr lang="zh-CN" altLang="en-US" sz="1600" dirty="0" smtClean="0">
                  <a:solidFill>
                    <a:schemeClr val="accent4">
                      <a:lumMod val="75000"/>
                    </a:schemeClr>
                  </a:solidFill>
                  <a:latin typeface="微软雅黑" panose="020B0503020204020204" pitchFamily="34" charset="-122"/>
                  <a:ea typeface="微软雅黑" panose="020B0503020204020204" pitchFamily="34" charset="-122"/>
                </a:rPr>
                <a:t>，在</a:t>
              </a:r>
              <a:r>
                <a:rPr lang="zh-CN" altLang="en-US" sz="1600" dirty="0">
                  <a:solidFill>
                    <a:schemeClr val="accent4">
                      <a:lumMod val="75000"/>
                    </a:schemeClr>
                  </a:solidFill>
                  <a:latin typeface="微软雅黑" panose="020B0503020204020204" pitchFamily="34" charset="-122"/>
                  <a:ea typeface="微软雅黑" panose="020B0503020204020204" pitchFamily="34" charset="-122"/>
                </a:rPr>
                <a:t>轻松快乐</a:t>
              </a:r>
              <a:r>
                <a:rPr lang="zh-CN" altLang="en-US" sz="1600" dirty="0" smtClean="0">
                  <a:solidFill>
                    <a:schemeClr val="accent4">
                      <a:lumMod val="75000"/>
                    </a:schemeClr>
                  </a:solidFill>
                  <a:latin typeface="微软雅黑" panose="020B0503020204020204" pitchFamily="34" charset="-122"/>
                  <a:ea typeface="微软雅黑" panose="020B0503020204020204" pitchFamily="34" charset="-122"/>
                </a:rPr>
                <a:t>中凝聚团队力量 。</a:t>
              </a:r>
              <a:endParaRPr lang="zh-CN" altLang="en-US" sz="1600" dirty="0">
                <a:solidFill>
                  <a:schemeClr val="accent4">
                    <a:lumMod val="7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6282104" y="1886555"/>
            <a:ext cx="5579216" cy="1339978"/>
            <a:chOff x="3293322" y="3152775"/>
            <a:chExt cx="5579216" cy="1339978"/>
          </a:xfrm>
        </p:grpSpPr>
        <p:sp>
          <p:nvSpPr>
            <p:cNvPr id="32" name="MH_Other_4"/>
            <p:cNvSpPr/>
            <p:nvPr>
              <p:custDataLst>
                <p:tags r:id="rId2"/>
              </p:custDataLst>
            </p:nvPr>
          </p:nvSpPr>
          <p:spPr>
            <a:xfrm>
              <a:off x="6623050" y="3152775"/>
              <a:ext cx="2249488" cy="336550"/>
            </a:xfrm>
            <a:prstGeom prst="round2SameRect">
              <a:avLst>
                <a:gd name="adj1" fmla="val 19408"/>
                <a:gd name="adj2" fmla="val 0"/>
              </a:avLst>
            </a:prstGeom>
            <a:solidFill>
              <a:schemeClr val="accent2"/>
            </a:solidFill>
          </p:spPr>
          <p:txBody>
            <a:bodyPr lIns="90000" tIns="0" rIns="36000" bIns="0" anchor="ctr"/>
            <a:lstStyle/>
            <a:p>
              <a:pPr algn="r">
                <a:defRPr/>
              </a:pPr>
              <a:r>
                <a:rPr lang="en-US" altLang="zh-CN" b="1" dirty="0">
                  <a:solidFill>
                    <a:srgbClr val="FFFFFF"/>
                  </a:solidFill>
                </a:rPr>
                <a:t>02</a:t>
              </a:r>
              <a:endParaRPr lang="zh-CN" altLang="en-US" b="1" dirty="0" err="1">
                <a:solidFill>
                  <a:srgbClr val="FFFFFF"/>
                </a:solidFill>
              </a:endParaRPr>
            </a:p>
          </p:txBody>
        </p:sp>
        <p:sp>
          <p:nvSpPr>
            <p:cNvPr id="33" name="MH_SubTitle_2"/>
            <p:cNvSpPr>
              <a:spLocks noChangeArrowheads="1"/>
            </p:cNvSpPr>
            <p:nvPr>
              <p:custDataLst>
                <p:tags r:id="rId3"/>
              </p:custDataLst>
            </p:nvPr>
          </p:nvSpPr>
          <p:spPr bwMode="auto">
            <a:xfrm>
              <a:off x="3293322" y="3198812"/>
              <a:ext cx="5217267" cy="1293941"/>
            </a:xfrm>
            <a:prstGeom prst="rect">
              <a:avLst/>
            </a:prstGeom>
            <a:solidFill>
              <a:srgbClr val="FFFFFF"/>
            </a:solidFill>
            <a:ln w="9525">
              <a:solidFill>
                <a:srgbClr val="D9D9D9"/>
              </a:solidFill>
              <a:miter lim="800000"/>
              <a:headEnd/>
              <a:tailEnd/>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然后</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rPr>
                <a:t>在团队</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凝聚力高涨的前提下</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rPr>
                <a:t>，团队活动的</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挑战，从而</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rPr>
                <a:t>进一步感受团队</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的潜力是无穷的，只要齐心协力，我们能够</a:t>
              </a:r>
              <a:r>
                <a:rPr lang="zh-CN" altLang="en-US" sz="1600" dirty="0" smtClean="0">
                  <a:solidFill>
                    <a:schemeClr val="accent2">
                      <a:lumMod val="75000"/>
                    </a:schemeClr>
                  </a:solidFill>
                  <a:latin typeface="微软雅黑" panose="020B0503020204020204" pitchFamily="34" charset="-122"/>
                  <a:ea typeface="微软雅黑" panose="020B0503020204020204" pitchFamily="34" charset="-122"/>
                </a:rPr>
                <a:t>有效面对任何</a:t>
              </a:r>
              <a:r>
                <a:rPr lang="zh-CN" altLang="en-US" sz="1600" dirty="0">
                  <a:solidFill>
                    <a:schemeClr val="accent2">
                      <a:lumMod val="75000"/>
                    </a:schemeClr>
                  </a:solidFill>
                  <a:latin typeface="微软雅黑" panose="020B0503020204020204" pitchFamily="34" charset="-122"/>
                  <a:ea typeface="微软雅黑" panose="020B0503020204020204" pitchFamily="34" charset="-122"/>
                </a:rPr>
                <a:t>挑战；</a:t>
              </a:r>
            </a:p>
          </p:txBody>
        </p:sp>
      </p:grpSp>
    </p:spTree>
    <p:custDataLst>
      <p:tags r:id="rId1"/>
    </p:custDataLst>
    <p:extLst>
      <p:ext uri="{BB962C8B-B14F-4D97-AF65-F5344CB8AC3E}">
        <p14:creationId xmlns:p14="http://schemas.microsoft.com/office/powerpoint/2010/main" val="279706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文本框 13"/>
          <p:cNvSpPr txBox="1">
            <a:spLocks noChangeArrowheads="1"/>
          </p:cNvSpPr>
          <p:nvPr>
            <p:custDataLst>
              <p:tags r:id="rId2"/>
            </p:custDataLst>
          </p:nvPr>
        </p:nvSpPr>
        <p:spPr bwMode="auto">
          <a:xfrm>
            <a:off x="4137026" y="1544639"/>
            <a:ext cx="39211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3900" dirty="0">
                <a:solidFill>
                  <a:srgbClr val="1BBC9B"/>
                </a:solidFill>
                <a:latin typeface="Impact" panose="020B0806030902050204" pitchFamily="34" charset="0"/>
              </a:rPr>
              <a:t>0 </a:t>
            </a:r>
            <a:r>
              <a:rPr lang="en-US" altLang="zh-CN" sz="23900" dirty="0" smtClean="0">
                <a:solidFill>
                  <a:srgbClr val="1BBC9B"/>
                </a:solidFill>
                <a:latin typeface="Impact" panose="020B0806030902050204" pitchFamily="34" charset="0"/>
              </a:rPr>
              <a:t>2</a:t>
            </a:r>
            <a:endParaRPr lang="zh-CN" altLang="en-US" sz="23900" dirty="0">
              <a:solidFill>
                <a:srgbClr val="1BBC9B"/>
              </a:solidFill>
              <a:latin typeface="Impact" panose="020B0806030902050204" pitchFamily="34" charset="0"/>
            </a:endParaRPr>
          </a:p>
        </p:txBody>
      </p:sp>
      <p:sp>
        <p:nvSpPr>
          <p:cNvPr id="3" name="矩形 2"/>
          <p:cNvSpPr/>
          <p:nvPr>
            <p:custDataLst>
              <p:tags r:id="rId3"/>
            </p:custDataLst>
          </p:nvPr>
        </p:nvSpPr>
        <p:spPr>
          <a:xfrm>
            <a:off x="3248026" y="2998789"/>
            <a:ext cx="5743575" cy="8731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5400" b="1" dirty="0" smtClean="0">
                <a:solidFill>
                  <a:srgbClr val="CC9B00"/>
                </a:solidFill>
                <a:latin typeface="微软雅黑" panose="020B0503020204020204" pitchFamily="34" charset="-122"/>
                <a:ea typeface="微软雅黑" panose="020B0503020204020204" pitchFamily="34" charset="-122"/>
              </a:rPr>
              <a:t>项目介绍</a:t>
            </a:r>
            <a:endParaRPr lang="zh-CN" altLang="en-US" sz="5400" b="1" dirty="0">
              <a:solidFill>
                <a:srgbClr val="CC9B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614718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a:off x="533655" y="2044695"/>
            <a:ext cx="2105025" cy="2105025"/>
          </a:xfrm>
          <a:prstGeom prst="ellipse">
            <a:avLst/>
          </a:prstGeom>
          <a:blipFill dpi="0" rotWithShape="1">
            <a:blip r:embed="rId9" cstate="print">
              <a:extLst>
                <a:ext uri="{28A0092B-C50C-407E-A947-70E740481C1C}">
                  <a14:useLocalDpi xmlns:a14="http://schemas.microsoft.com/office/drawing/2010/main" val="0"/>
                </a:ext>
              </a:extLst>
            </a:blip>
            <a:srcRect/>
            <a:stretch>
              <a:fillRect l="-26103" r="-26103"/>
            </a:stretch>
          </a:blip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defRPr/>
            </a:pPr>
            <a:r>
              <a:rPr lang="en-US" altLang="zh-CN" sz="11500" b="1" dirty="0">
                <a:solidFill>
                  <a:srgbClr val="F8F8F8"/>
                </a:solidFill>
                <a:ea typeface="微软雅黑" panose="020B0503020204020204" pitchFamily="34" charset="-122"/>
              </a:rPr>
              <a:t>1</a:t>
            </a:r>
          </a:p>
        </p:txBody>
      </p:sp>
      <p:sp>
        <p:nvSpPr>
          <p:cNvPr id="3" name="文本框 23"/>
          <p:cNvSpPr txBox="1">
            <a:spLocks noChangeArrowheads="1"/>
          </p:cNvSpPr>
          <p:nvPr>
            <p:custDataLst>
              <p:tags r:id="rId2"/>
            </p:custDataLst>
          </p:nvPr>
        </p:nvSpPr>
        <p:spPr bwMode="auto">
          <a:xfrm>
            <a:off x="431566" y="4232800"/>
            <a:ext cx="2309201" cy="60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defRPr/>
            </a:pPr>
            <a:r>
              <a:rPr lang="zh-CN" altLang="en-US" sz="3200" b="1" dirty="0" smtClean="0">
                <a:latin typeface="微软雅黑" panose="020B0503020204020204" pitchFamily="34" charset="-122"/>
                <a:ea typeface="微软雅黑" panose="020B0503020204020204" pitchFamily="34" charset="-122"/>
              </a:rPr>
              <a:t>第一天</a:t>
            </a:r>
            <a:endParaRPr lang="zh-CN" altLang="en-US" sz="3200" b="1"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0" y="96405"/>
            <a:ext cx="6318250" cy="1201738"/>
            <a:chOff x="3011488" y="2673350"/>
            <a:chExt cx="6318250" cy="1201738"/>
          </a:xfrm>
        </p:grpSpPr>
        <p:sp>
          <p:nvSpPr>
            <p:cNvPr id="5" name="Freeform 4"/>
            <p:cNvSpPr>
              <a:spLocks/>
            </p:cNvSpPr>
            <p:nvPr>
              <p:custDataLst>
                <p:tags r:id="rId4"/>
              </p:custDataLst>
            </p:nvPr>
          </p:nvSpPr>
          <p:spPr bwMode="auto">
            <a:xfrm>
              <a:off x="3419475" y="3663950"/>
              <a:ext cx="1549400" cy="211138"/>
            </a:xfrm>
            <a:custGeom>
              <a:avLst/>
              <a:gdLst>
                <a:gd name="T0" fmla="*/ 0 w 784"/>
                <a:gd name="T1" fmla="*/ 0 h 107"/>
                <a:gd name="T2" fmla="*/ 2147483646 w 784"/>
                <a:gd name="T3" fmla="*/ 0 h 107"/>
                <a:gd name="T4" fmla="*/ 2147483646 w 784"/>
                <a:gd name="T5" fmla="*/ 415892529 h 107"/>
                <a:gd name="T6" fmla="*/ 343680240 w 784"/>
                <a:gd name="T7" fmla="*/ 415892529 h 107"/>
                <a:gd name="T8" fmla="*/ 0 w 784"/>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7">
                  <a:moveTo>
                    <a:pt x="0" y="0"/>
                  </a:moveTo>
                  <a:lnTo>
                    <a:pt x="784" y="0"/>
                  </a:lnTo>
                  <a:lnTo>
                    <a:pt x="697" y="107"/>
                  </a:lnTo>
                  <a:lnTo>
                    <a:pt x="88" y="107"/>
                  </a:lnTo>
                  <a:lnTo>
                    <a:pt x="0" y="0"/>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 name="Freeform 5"/>
            <p:cNvSpPr>
              <a:spLocks/>
            </p:cNvSpPr>
            <p:nvPr>
              <p:custDataLst>
                <p:tags r:id="rId5"/>
              </p:custDataLst>
            </p:nvPr>
          </p:nvSpPr>
          <p:spPr bwMode="auto">
            <a:xfrm>
              <a:off x="3419475" y="2673350"/>
              <a:ext cx="1549400" cy="211138"/>
            </a:xfrm>
            <a:custGeom>
              <a:avLst/>
              <a:gdLst>
                <a:gd name="T0" fmla="*/ 2147483646 w 784"/>
                <a:gd name="T1" fmla="*/ 419816043 h 106"/>
                <a:gd name="T2" fmla="*/ 0 w 784"/>
                <a:gd name="T3" fmla="*/ 419816043 h 106"/>
                <a:gd name="T4" fmla="*/ 343680240 w 784"/>
                <a:gd name="T5" fmla="*/ 0 h 106"/>
                <a:gd name="T6" fmla="*/ 2147483646 w 784"/>
                <a:gd name="T7" fmla="*/ 0 h 106"/>
                <a:gd name="T8" fmla="*/ 2147483646 w 784"/>
                <a:gd name="T9" fmla="*/ 419816043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106">
                  <a:moveTo>
                    <a:pt x="784" y="106"/>
                  </a:moveTo>
                  <a:lnTo>
                    <a:pt x="0" y="106"/>
                  </a:lnTo>
                  <a:lnTo>
                    <a:pt x="88" y="0"/>
                  </a:lnTo>
                  <a:lnTo>
                    <a:pt x="697" y="0"/>
                  </a:lnTo>
                  <a:lnTo>
                    <a:pt x="784" y="106"/>
                  </a:lnTo>
                  <a:close/>
                </a:path>
              </a:pathLst>
            </a:custGeom>
            <a:solidFill>
              <a:srgbClr val="950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Rectangle 6"/>
            <p:cNvSpPr>
              <a:spLocks noChangeArrowheads="1"/>
            </p:cNvSpPr>
            <p:nvPr>
              <p:custDataLst>
                <p:tags r:id="rId6"/>
              </p:custDataLst>
            </p:nvPr>
          </p:nvSpPr>
          <p:spPr bwMode="auto">
            <a:xfrm>
              <a:off x="3011488" y="2882901"/>
              <a:ext cx="6318250" cy="809625"/>
            </a:xfrm>
            <a:prstGeom prst="rect">
              <a:avLst/>
            </a:prstGeom>
            <a:solidFill>
              <a:srgbClr val="EAEAEA"/>
            </a:solidFill>
            <a:ln w="6350">
              <a:solidFill>
                <a:srgbClr val="DDDDDD"/>
              </a:solidFill>
              <a:miter lim="800000"/>
              <a:headEnd/>
              <a:tailEnd/>
            </a:ln>
          </p:spPr>
          <p:txBody>
            <a:bodyPr lIns="1980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rgbClr val="333333"/>
                  </a:solidFill>
                  <a:ea typeface="微软雅黑" panose="020B0503020204020204" pitchFamily="34" charset="-122"/>
                </a:rPr>
                <a:t>项目时间安排</a:t>
              </a:r>
              <a:endParaRPr lang="zh-CN" altLang="en-US" sz="3600" dirty="0">
                <a:solidFill>
                  <a:srgbClr val="333333"/>
                </a:solidFill>
                <a:ea typeface="微软雅黑" panose="020B0503020204020204" pitchFamily="34" charset="-122"/>
              </a:endParaRPr>
            </a:p>
          </p:txBody>
        </p:sp>
        <p:sp>
          <p:nvSpPr>
            <p:cNvPr id="8" name="Rectangle 7"/>
            <p:cNvSpPr>
              <a:spLocks noChangeArrowheads="1"/>
            </p:cNvSpPr>
            <p:nvPr>
              <p:custDataLst>
                <p:tags r:id="rId7"/>
              </p:custDataLst>
            </p:nvPr>
          </p:nvSpPr>
          <p:spPr bwMode="auto">
            <a:xfrm>
              <a:off x="3597276" y="2673350"/>
              <a:ext cx="1198563" cy="1201738"/>
            </a:xfrm>
            <a:prstGeom prst="rect">
              <a:avLst/>
            </a:prstGeom>
            <a:solidFill>
              <a:srgbClr val="C113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dirty="0" smtClean="0">
                  <a:solidFill>
                    <a:srgbClr val="FFFFFF"/>
                  </a:solidFill>
                  <a:ea typeface="微软雅黑" panose="020B0503020204020204" pitchFamily="34" charset="-122"/>
                </a:rPr>
                <a:t>2.1</a:t>
              </a:r>
              <a:endParaRPr lang="zh-CN" altLang="en-US" sz="4400" dirty="0">
                <a:solidFill>
                  <a:srgbClr val="FFFFFF"/>
                </a:solidFill>
                <a:ea typeface="微软雅黑" panose="020B0503020204020204" pitchFamily="34" charset="-122"/>
              </a:endParaRPr>
            </a:p>
          </p:txBody>
        </p:sp>
      </p:grpSp>
      <p:graphicFrame>
        <p:nvGraphicFramePr>
          <p:cNvPr id="9" name="Group 5"/>
          <p:cNvGraphicFramePr>
            <a:graphicFrameLocks noGrp="1"/>
          </p:cNvGraphicFramePr>
          <p:nvPr>
            <p:extLst>
              <p:ext uri="{D42A27DB-BD31-4B8C-83A1-F6EECF244321}">
                <p14:modId xmlns:p14="http://schemas.microsoft.com/office/powerpoint/2010/main" val="3580563558"/>
              </p:ext>
            </p:extLst>
          </p:nvPr>
        </p:nvGraphicFramePr>
        <p:xfrm>
          <a:off x="2842967" y="2151259"/>
          <a:ext cx="8073904" cy="2895520"/>
        </p:xfrm>
        <a:graphic>
          <a:graphicData uri="http://schemas.openxmlformats.org/drawingml/2006/table">
            <a:tbl>
              <a:tblPr/>
              <a:tblGrid>
                <a:gridCol w="1515588"/>
                <a:gridCol w="651218"/>
                <a:gridCol w="952572"/>
                <a:gridCol w="3513352"/>
                <a:gridCol w="1441174"/>
              </a:tblGrid>
              <a:tr h="258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时间</a:t>
                      </a:r>
                      <a:endParaRPr kumimoji="0" lang="zh-CN" altLang="en-US" sz="1600" b="1" i="1"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12" marB="45712"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9966">
                        <a:alpha val="50000"/>
                      </a:srgb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主题</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9966">
                        <a:alpha val="50000"/>
                      </a:srgbClr>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内容</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9966">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关键词</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9966">
                        <a:alpha val="50000"/>
                      </a:srgbClr>
                    </a:solidFill>
                  </a:tcPr>
                </a:tc>
              </a:tr>
              <a:tr h="4960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08</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endParaRPr kumimoji="0" lang="zh-CN" altLang="en-US" sz="2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T="45712" marB="45712"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rgbClr val="C00000"/>
                          </a:solidFill>
                          <a:effectLst/>
                          <a:latin typeface="微软雅黑" panose="020B0503020204020204" pitchFamily="34" charset="-122"/>
                          <a:ea typeface="微软雅黑" panose="020B0503020204020204" pitchFamily="34" charset="-122"/>
                        </a:rPr>
                        <a:t>激情奔跑</a:t>
                      </a:r>
                    </a:p>
                  </a:txBody>
                  <a:tcPr marT="45712" marB="45712" vert="eaVert"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18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放松篇</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《鼓掌乐章》</a:t>
                      </a:r>
                    </a:p>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《团队组建》</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释放激情</a:t>
                      </a: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团队精神</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7066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0-1</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p>
                  </a:txBody>
                  <a:tcPr marT="45712" marB="45712"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《我心飞翔》</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回顾历程</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鼓舞人心</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增进感情</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1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4</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0-1</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7</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r>
                        <a:rPr kumimoji="0" 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a:t>
                      </a:r>
                    </a:p>
                  </a:txBody>
                  <a:tcPr marT="45712" marB="45712"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zh-CN" altLang="en-US" sz="18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Arial" pitchFamily="34" charset="0"/>
                        </a:rPr>
                        <a:t>感受篇</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Arial" pitchFamily="34" charset="0"/>
                        </a:rPr>
                        <a:t>《我与花田有个约会》</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游览景点</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感受自然</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放松身心</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4434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1</a:t>
                      </a:r>
                      <a:r>
                        <a:rPr kumimoji="0" lang="zh-CN" alt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9</a:t>
                      </a:r>
                      <a:r>
                        <a:rPr kumimoji="0" 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:00-</a:t>
                      </a:r>
                      <a:r>
                        <a:rPr kumimoji="0" lang="zh-CN" alt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21</a:t>
                      </a:r>
                      <a:r>
                        <a:rPr kumimoji="0" 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0</a:t>
                      </a:r>
                      <a:r>
                        <a:rPr kumimoji="0" lang="en-US" sz="1600" b="1"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rPr>
                        <a:t>0</a:t>
                      </a:r>
                    </a:p>
                  </a:txBody>
                  <a:tcPr marT="45712" marB="45712" anchor="ct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endParaRPr kumimoji="0" lang="zh-CN" altLang="en-US" sz="18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Arial" pitchFamily="34" charset="0"/>
                      </a:endParaRP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Char char=""/>
                        <a:tabLst/>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Arial" pitchFamily="34" charset="0"/>
                        </a:rPr>
                        <a:t>《尾牙晚会》</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尾牙派对</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活动嘉年华</a:t>
                      </a:r>
                    </a:p>
                  </a:txBody>
                  <a:tcPr marT="45712" marB="45712"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文本框 23"/>
          <p:cNvSpPr txBox="1">
            <a:spLocks noChangeArrowheads="1"/>
          </p:cNvSpPr>
          <p:nvPr>
            <p:custDataLst>
              <p:tags r:id="rId3"/>
            </p:custDataLst>
          </p:nvPr>
        </p:nvSpPr>
        <p:spPr bwMode="auto">
          <a:xfrm>
            <a:off x="6777719" y="1436560"/>
            <a:ext cx="4139152" cy="60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defRPr/>
            </a:pPr>
            <a:r>
              <a:rPr lang="zh-CN" altLang="en-US" sz="3200" b="1" dirty="0" smtClean="0">
                <a:solidFill>
                  <a:srgbClr val="C55A11"/>
                </a:solidFill>
                <a:latin typeface="微软雅黑" panose="020B0503020204020204" pitchFamily="34" charset="-122"/>
                <a:ea typeface="微软雅黑" panose="020B0503020204020204" pitchFamily="34" charset="-122"/>
              </a:rPr>
              <a:t>“激情奔跑 共铸辉煌”</a:t>
            </a:r>
            <a:endParaRPr lang="zh-CN" altLang="en-US" sz="3200" b="1" dirty="0">
              <a:solidFill>
                <a:srgbClr val="C55A1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261329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315165942"/>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Rectangle 6"/>
</p:tagLst>
</file>

<file path=ppt/tags/tag100.xml><?xml version="1.0" encoding="utf-8"?>
<p:tagLst xmlns:a="http://schemas.openxmlformats.org/drawingml/2006/main" xmlns:r="http://schemas.openxmlformats.org/officeDocument/2006/relationships" xmlns:p="http://schemas.openxmlformats.org/presentationml/2006/main">
  <p:tag name="MH" val="20151125172330"/>
  <p:tag name="MH_LIBRARY" val="GRAPHIC"/>
  <p:tag name="MH_TYPE" val="Other"/>
  <p:tag name="MH_ORDER" val="1"/>
</p:tagLst>
</file>

<file path=ppt/tags/tag101.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1"/>
</p:tagLst>
</file>

<file path=ppt/tags/tag102.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2"/>
</p:tagLst>
</file>

<file path=ppt/tags/tag103.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Desc"/>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05.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0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0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08.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Freeform 4"/>
</p:tagLst>
</file>

<file path=ppt/tags/tag109.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TextBox 6"/>
</p:tagLst>
</file>

<file path=ppt/tags/tag11.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Rectangle 7"/>
</p:tagLst>
</file>

<file path=ppt/tags/tag110.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5"/>
</p:tagLst>
</file>

<file path=ppt/tags/tag111.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7"/>
</p:tagLst>
</file>

<file path=ppt/tags/tag112.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1"/>
</p:tagLst>
</file>

<file path=ppt/tags/tag113.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2"/>
</p:tagLst>
</file>

<file path=ppt/tags/tag114.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Freeform 4"/>
</p:tagLst>
</file>

<file path=ppt/tags/tag115.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TextBox 6"/>
</p:tagLst>
</file>

<file path=ppt/tags/tag116.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5"/>
</p:tagLst>
</file>

<file path=ppt/tags/tag117.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7"/>
</p:tagLst>
</file>

<file path=ppt/tags/tag11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1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2.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Freeform 4"/>
</p:tagLst>
</file>

<file path=ppt/tags/tag120.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21.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22.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Freeform 4"/>
</p:tagLst>
</file>

<file path=ppt/tags/tag123.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TextBox 6"/>
</p:tagLst>
</file>

<file path=ppt/tags/tag124.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5"/>
</p:tagLst>
</file>

<file path=ppt/tags/tag125.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7"/>
</p:tagLst>
</file>

<file path=ppt/tags/tag12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2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2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2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3.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Freeform 5"/>
</p:tagLst>
</file>

<file path=ppt/tags/tag130.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Desc"/>
  <p:tag name="MH_ORDER" val="1"/>
</p:tagLst>
</file>

<file path=ppt/tags/tag131.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1"/>
</p:tagLst>
</file>

<file path=ppt/tags/tag132.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2"/>
</p:tagLst>
</file>

<file path=ppt/tags/tag133.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34.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35.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3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37.xml><?xml version="1.0" encoding="utf-8"?>
<p:tagLst xmlns:a="http://schemas.openxmlformats.org/drawingml/2006/main" xmlns:r="http://schemas.openxmlformats.org/officeDocument/2006/relationships" xmlns:p="http://schemas.openxmlformats.org/presentationml/2006/main">
  <p:tag name="MH" val="20151125172330"/>
  <p:tag name="MH_LIBRARY" val="GRAPHIC"/>
  <p:tag name="MH_TYPE" val="Desc"/>
  <p:tag name="MH_ORDER" val="1"/>
</p:tagLst>
</file>

<file path=ppt/tags/tag138.xml><?xml version="1.0" encoding="utf-8"?>
<p:tagLst xmlns:a="http://schemas.openxmlformats.org/drawingml/2006/main" xmlns:r="http://schemas.openxmlformats.org/officeDocument/2006/relationships" xmlns:p="http://schemas.openxmlformats.org/presentationml/2006/main">
  <p:tag name="MH" val="20151125172330"/>
  <p:tag name="MH_LIBRARY" val="GRAPHIC"/>
  <p:tag name="MH_TYPE" val="Other"/>
  <p:tag name="MH_ORDER" val="1"/>
</p:tagLst>
</file>

<file path=ppt/tags/tag139.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Freeform 4"/>
</p:tagLst>
</file>

<file path=ppt/tags/tag14.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Rectangle 6"/>
</p:tagLst>
</file>

<file path=ppt/tags/tag140.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TextBox 6"/>
</p:tagLst>
</file>

<file path=ppt/tags/tag141.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5"/>
</p:tagLst>
</file>

<file path=ppt/tags/tag142.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7"/>
</p:tagLst>
</file>

<file path=ppt/tags/tag143.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1"/>
</p:tagLst>
</file>

<file path=ppt/tags/tag144.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2"/>
</p:tagLst>
</file>

<file path=ppt/tags/tag145.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Desc"/>
  <p:tag name="MH_ORDER" val="1"/>
</p:tagLst>
</file>

<file path=ppt/tags/tag14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4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4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4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5.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Rectangle 7"/>
</p:tagLst>
</file>

<file path=ppt/tags/tag150.xml><?xml version="1.0" encoding="utf-8"?>
<p:tagLst xmlns:a="http://schemas.openxmlformats.org/drawingml/2006/main" xmlns:r="http://schemas.openxmlformats.org/officeDocument/2006/relationships" xmlns:p="http://schemas.openxmlformats.org/presentationml/2006/main">
  <p:tag name="MH" val="20151125172330"/>
  <p:tag name="MH_LIBRARY" val="GRAPHIC"/>
  <p:tag name="MH_TYPE" val="Desc"/>
  <p:tag name="MH_ORDER" val="1"/>
</p:tagLst>
</file>

<file path=ppt/tags/tag151.xml><?xml version="1.0" encoding="utf-8"?>
<p:tagLst xmlns:a="http://schemas.openxmlformats.org/drawingml/2006/main" xmlns:r="http://schemas.openxmlformats.org/officeDocument/2006/relationships" xmlns:p="http://schemas.openxmlformats.org/presentationml/2006/main">
  <p:tag name="MH" val="20151125172330"/>
  <p:tag name="MH_LIBRARY" val="GRAPHIC"/>
  <p:tag name="MH_TYPE" val="Other"/>
  <p:tag name="MH_ORDER" val="1"/>
</p:tagLst>
</file>

<file path=ppt/tags/tag152.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Freeform 4"/>
</p:tagLst>
</file>

<file path=ppt/tags/tag153.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TextBox 6"/>
</p:tagLst>
</file>

<file path=ppt/tags/tag154.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5"/>
</p:tagLst>
</file>

<file path=ppt/tags/tag155.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7"/>
</p:tagLst>
</file>

<file path=ppt/tags/tag156.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1"/>
</p:tagLst>
</file>

<file path=ppt/tags/tag157.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Other"/>
  <p:tag name="MH_ORDER" val="2"/>
</p:tagLst>
</file>

<file path=ppt/tags/tag158.xml><?xml version="1.0" encoding="utf-8"?>
<p:tagLst xmlns:a="http://schemas.openxmlformats.org/drawingml/2006/main" xmlns:r="http://schemas.openxmlformats.org/officeDocument/2006/relationships" xmlns:p="http://schemas.openxmlformats.org/presentationml/2006/main">
  <p:tag name="MH" val="20151125173006"/>
  <p:tag name="MH_LIBRARY" val="GRAPHIC"/>
  <p:tag name="MH_TYPE" val="Desc"/>
  <p:tag name="MH_ORDER" val="1"/>
</p:tagLst>
</file>

<file path=ppt/tags/tag159.xml><?xml version="1.0" encoding="utf-8"?>
<p:tagLst xmlns:a="http://schemas.openxmlformats.org/drawingml/2006/main" xmlns:r="http://schemas.openxmlformats.org/officeDocument/2006/relationships" xmlns:p="http://schemas.openxmlformats.org/presentationml/2006/main">
  <p:tag name="MH" val="20151125172330"/>
  <p:tag name="MH_LIBRARY" val="GRAPHIC"/>
  <p:tag name="MH_TYPE" val="Desc"/>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Freeform 4"/>
</p:tagLst>
</file>

<file path=ppt/tags/tag160.xml><?xml version="1.0" encoding="utf-8"?>
<p:tagLst xmlns:a="http://schemas.openxmlformats.org/drawingml/2006/main" xmlns:r="http://schemas.openxmlformats.org/officeDocument/2006/relationships" xmlns:p="http://schemas.openxmlformats.org/presentationml/2006/main">
  <p:tag name="MH" val="20151125172330"/>
  <p:tag name="MH_LIBRARY" val="GRAPHIC"/>
  <p:tag name="MH_TYPE" val="Other"/>
  <p:tag name="MH_ORDER" val="1"/>
</p:tagLst>
</file>

<file path=ppt/tags/tag161.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Freeform 4"/>
</p:tagLst>
</file>

<file path=ppt/tags/tag162.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TextBox 6"/>
</p:tagLst>
</file>

<file path=ppt/tags/tag163.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5"/>
</p:tagLst>
</file>

<file path=ppt/tags/tag164.xml><?xml version="1.0" encoding="utf-8"?>
<p:tagLst xmlns:a="http://schemas.openxmlformats.org/drawingml/2006/main" xmlns:r="http://schemas.openxmlformats.org/officeDocument/2006/relationships" xmlns:p="http://schemas.openxmlformats.org/presentationml/2006/main">
  <p:tag name="MH" val="20151125171646"/>
  <p:tag name="MH_LIBRARY" val="GRAPHIC"/>
  <p:tag name="MH_ORDER" val="文本框 7"/>
</p:tagLst>
</file>

<file path=ppt/tags/tag165.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6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6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6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69.xml><?xml version="1.0" encoding="utf-8"?>
<p:tagLst xmlns:a="http://schemas.openxmlformats.org/drawingml/2006/main" xmlns:r="http://schemas.openxmlformats.org/officeDocument/2006/relationships" xmlns:p="http://schemas.openxmlformats.org/presentationml/2006/main">
  <p:tag name="MH_TYPE" val="#NeiR#"/>
  <p:tag name="MH" val="20151218115725"/>
  <p:tag name="MH_LIBRARY" val="GRAPHIC"/>
</p:tagLst>
</file>

<file path=ppt/tags/tag17.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Freeform 5"/>
</p:tagLst>
</file>

<file path=ppt/tags/tag170.xml><?xml version="1.0" encoding="utf-8"?>
<p:tagLst xmlns:a="http://schemas.openxmlformats.org/drawingml/2006/main" xmlns:r="http://schemas.openxmlformats.org/officeDocument/2006/relationships" xmlns:p="http://schemas.openxmlformats.org/presentationml/2006/main">
  <p:tag name="MH" val="20151218115725"/>
  <p:tag name="MH_LIBRARY" val="GRAPHIC"/>
  <p:tag name="MH_ORDER" val="文本框 13"/>
</p:tagLst>
</file>

<file path=ppt/tags/tag171.xml><?xml version="1.0" encoding="utf-8"?>
<p:tagLst xmlns:a="http://schemas.openxmlformats.org/drawingml/2006/main" xmlns:r="http://schemas.openxmlformats.org/officeDocument/2006/relationships" xmlns:p="http://schemas.openxmlformats.org/presentationml/2006/main">
  <p:tag name="MH" val="20151218115725"/>
  <p:tag name="MH_LIBRARY" val="GRAPHIC"/>
  <p:tag name="MH_ORDER" val="Rectangle 2"/>
</p:tagLst>
</file>

<file path=ppt/tags/tag172.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73.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74.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75.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7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7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7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7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8.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Rectangle 6"/>
</p:tagLst>
</file>

<file path=ppt/tags/tag180.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81.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82.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83.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84.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85.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8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8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8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8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9.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Rectangle 7"/>
</p:tagLst>
</file>

<file path=ppt/tags/tag190.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91.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92.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93.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94.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95.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19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19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19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19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2.xml><?xml version="1.0" encoding="utf-8"?>
<p:tagLst xmlns:a="http://schemas.openxmlformats.org/drawingml/2006/main" xmlns:r="http://schemas.openxmlformats.org/officeDocument/2006/relationships" xmlns:p="http://schemas.openxmlformats.org/presentationml/2006/main">
  <p:tag name="MH" val="20160315165636"/>
  <p:tag name="MH_LIBRARY" val="GRAPHIC"/>
  <p:tag name="MH_TYPE" val="Other"/>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Freeform 4"/>
</p:tagLst>
</file>

<file path=ppt/tags/tag200.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201.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202.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203.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204.xml><?xml version="1.0" encoding="utf-8"?>
<p:tagLst xmlns:a="http://schemas.openxmlformats.org/drawingml/2006/main" xmlns:r="http://schemas.openxmlformats.org/officeDocument/2006/relationships" xmlns:p="http://schemas.openxmlformats.org/presentationml/2006/main">
  <p:tag name="MH_TYPE" val="#NeiR#"/>
  <p:tag name="MH" val="20151218115725"/>
  <p:tag name="MH_LIBRARY" val="GRAPHIC"/>
</p:tagLst>
</file>

<file path=ppt/tags/tag205.xml><?xml version="1.0" encoding="utf-8"?>
<p:tagLst xmlns:a="http://schemas.openxmlformats.org/drawingml/2006/main" xmlns:r="http://schemas.openxmlformats.org/officeDocument/2006/relationships" xmlns:p="http://schemas.openxmlformats.org/presentationml/2006/main">
  <p:tag name="MH" val="20151218115725"/>
  <p:tag name="MH_LIBRARY" val="GRAPHIC"/>
  <p:tag name="MH_ORDER" val="文本框 13"/>
</p:tagLst>
</file>

<file path=ppt/tags/tag206.xml><?xml version="1.0" encoding="utf-8"?>
<p:tagLst xmlns:a="http://schemas.openxmlformats.org/drawingml/2006/main" xmlns:r="http://schemas.openxmlformats.org/officeDocument/2006/relationships" xmlns:p="http://schemas.openxmlformats.org/presentationml/2006/main">
  <p:tag name="MH" val="20151218115725"/>
  <p:tag name="MH_LIBRARY" val="GRAPHIC"/>
  <p:tag name="MH_ORDER" val="Rectangle 2"/>
</p:tagLst>
</file>

<file path=ppt/tags/tag207.xml><?xml version="1.0" encoding="utf-8"?>
<p:tagLst xmlns:a="http://schemas.openxmlformats.org/drawingml/2006/main" xmlns:r="http://schemas.openxmlformats.org/officeDocument/2006/relationships" xmlns:p="http://schemas.openxmlformats.org/presentationml/2006/main">
  <p:tag name="MH" val="20151125183400"/>
  <p:tag name="MH_LIBRARY" val="GRAPHIC"/>
  <p:tag name="MH_ORDER" val="图片 6"/>
</p:tagLst>
</file>

<file path=ppt/tags/tag208.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4"/>
</p:tagLst>
</file>

<file path=ppt/tags/tag209.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6"/>
</p:tagLst>
</file>

<file path=ppt/tags/tag21.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Freeform 5"/>
</p:tagLst>
</file>

<file path=ppt/tags/tag210.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27"/>
</p:tagLst>
</file>

<file path=ppt/tags/tag211.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8"/>
</p:tagLst>
</file>

<file path=ppt/tags/tag212.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10"/>
</p:tagLst>
</file>

<file path=ppt/tags/tag213.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11"/>
</p:tagLst>
</file>

<file path=ppt/tags/tag214.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12"/>
</p:tagLst>
</file>

<file path=ppt/tags/tag215.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13"/>
</p:tagLst>
</file>

<file path=ppt/tags/tag216.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14"/>
</p:tagLst>
</file>

<file path=ppt/tags/tag217.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15"/>
</p:tagLst>
</file>

<file path=ppt/tags/tag218.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16"/>
</p:tagLst>
</file>

<file path=ppt/tags/tag219.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22"/>
</p:tagLst>
</file>

<file path=ppt/tags/tag22.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Rectangle 6"/>
</p:tagLst>
</file>

<file path=ppt/tags/tag220.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31"/>
</p:tagLst>
</file>

<file path=ppt/tags/tag221.xml><?xml version="1.0" encoding="utf-8"?>
<p:tagLst xmlns:a="http://schemas.openxmlformats.org/drawingml/2006/main" xmlns:r="http://schemas.openxmlformats.org/officeDocument/2006/relationships" xmlns:p="http://schemas.openxmlformats.org/presentationml/2006/main">
  <p:tag name="MH" val="20151125184023"/>
  <p:tag name="MH_LIBRARY" val="GRAPHIC"/>
  <p:tag name="MH_ORDER" val="Freeform 35"/>
</p:tagLst>
</file>

<file path=ppt/tags/tag23.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Rectangle 7"/>
</p:tagLst>
</file>

<file path=ppt/tags/tag24.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文本框 2"/>
</p:tagLst>
</file>

<file path=ppt/tags/tag25.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TextBox 22"/>
</p:tagLst>
</file>

<file path=ppt/tags/tag26.xml><?xml version="1.0" encoding="utf-8"?>
<p:tagLst xmlns:a="http://schemas.openxmlformats.org/drawingml/2006/main" xmlns:r="http://schemas.openxmlformats.org/officeDocument/2006/relationships" xmlns:p="http://schemas.openxmlformats.org/presentationml/2006/main">
  <p:tag name="MH_TYPE" val="#NeiR#"/>
  <p:tag name="MH" val="20151218115725"/>
  <p:tag name="MH_LIBRARY" val="GRAPHIC"/>
</p:tagLst>
</file>

<file path=ppt/tags/tag27.xml><?xml version="1.0" encoding="utf-8"?>
<p:tagLst xmlns:a="http://schemas.openxmlformats.org/drawingml/2006/main" xmlns:r="http://schemas.openxmlformats.org/officeDocument/2006/relationships" xmlns:p="http://schemas.openxmlformats.org/presentationml/2006/main">
  <p:tag name="MH" val="20151218115725"/>
  <p:tag name="MH_LIBRARY" val="GRAPHIC"/>
  <p:tag name="MH_ORDER" val="文本框 13"/>
</p:tagLst>
</file>

<file path=ppt/tags/tag28.xml><?xml version="1.0" encoding="utf-8"?>
<p:tagLst xmlns:a="http://schemas.openxmlformats.org/drawingml/2006/main" xmlns:r="http://schemas.openxmlformats.org/officeDocument/2006/relationships" xmlns:p="http://schemas.openxmlformats.org/presentationml/2006/main">
  <p:tag name="MH" val="20151218115725"/>
  <p:tag name="MH_LIBRARY" val="GRAPHIC"/>
  <p:tag name="MH_ORDER" val="Rectangle 2"/>
</p:tagLst>
</file>

<file path=ppt/tags/tag29.xml><?xml version="1.0" encoding="utf-8"?>
<p:tagLst xmlns:a="http://schemas.openxmlformats.org/drawingml/2006/main" xmlns:r="http://schemas.openxmlformats.org/officeDocument/2006/relationships" xmlns:p="http://schemas.openxmlformats.org/presentationml/2006/main">
  <p:tag name="MH_TYPE" val="#NeiR#"/>
  <p:tag name="MH" val="201512181500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0315165636"/>
  <p:tag name="MH_LIBRARY" val="GRAPHIC"/>
  <p:tag name="MH_TYPE" val="Other"/>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51218153936"/>
  <p:tag name="MH_LIBRARY" val="GRAPHIC"/>
  <p:tag name="MH_TYPE" val="Text"/>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51218153936"/>
  <p:tag name="MH_LIBRARY" val="GRAPHIC"/>
  <p:tag name="MH_TYPE" val="Other"/>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51218153936"/>
  <p:tag name="MH_LIBRARY" val="GRAPHIC"/>
  <p:tag name="MH_TYPE" val="Other"/>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51218153936"/>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51218153936"/>
  <p:tag name="MH_LIBRARY" val="GRAPHIC"/>
  <p:tag name="MH_TYPE" val="Other"/>
  <p:tag name="MH_ORDER" val="4"/>
</p:tagLst>
</file>

<file path=ppt/tags/tag35.xml><?xml version="1.0" encoding="utf-8"?>
<p:tagLst xmlns:a="http://schemas.openxmlformats.org/drawingml/2006/main" xmlns:r="http://schemas.openxmlformats.org/officeDocument/2006/relationships" xmlns:p="http://schemas.openxmlformats.org/presentationml/2006/main">
  <p:tag name="MH" val="20151218153936"/>
  <p:tag name="MH_LIBRARY" val="GRAPHIC"/>
  <p:tag name="MH_TYPE" val="Other"/>
  <p:tag name="MH_ORDER" val="5"/>
</p:tagLst>
</file>

<file path=ppt/tags/tag3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3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3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3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4.xml><?xml version="1.0" encoding="utf-8"?>
<p:tagLst xmlns:a="http://schemas.openxmlformats.org/drawingml/2006/main" xmlns:r="http://schemas.openxmlformats.org/officeDocument/2006/relationships" xmlns:p="http://schemas.openxmlformats.org/presentationml/2006/main">
  <p:tag name="MH" val="20160315165636"/>
  <p:tag name="MH_LIBRARY" val="GRAPHIC"/>
  <p:tag name="MH_TYPE" val="Other"/>
  <p:tag name="MH_ORDER" val="5"/>
</p:tagLst>
</file>

<file path=ppt/tags/tag40.xml><?xml version="1.0" encoding="utf-8"?>
<p:tagLst xmlns:a="http://schemas.openxmlformats.org/drawingml/2006/main" xmlns:r="http://schemas.openxmlformats.org/officeDocument/2006/relationships" xmlns:p="http://schemas.openxmlformats.org/presentationml/2006/main">
  <p:tag name="MH_TYPE" val="#NeiR#"/>
  <p:tag name="MH" val="20151218150003"/>
  <p:tag name="MH_LIBRARY" val="GRAPHIC"/>
</p:tagLst>
</file>

<file path=ppt/tags/tag41.xml><?xml version="1.0" encoding="utf-8"?>
<p:tagLst xmlns:a="http://schemas.openxmlformats.org/drawingml/2006/main" xmlns:r="http://schemas.openxmlformats.org/officeDocument/2006/relationships" xmlns:p="http://schemas.openxmlformats.org/presentationml/2006/main">
  <p:tag name="MH" val="20151125163652"/>
  <p:tag name="MH_LIBRARY" val="GRAPHIC"/>
  <p:tag name="MH_TYPE" val="Text"/>
  <p:tag name="MH_ORDER" val="3"/>
</p:tagLst>
</file>

<file path=ppt/tags/tag42.xml><?xml version="1.0" encoding="utf-8"?>
<p:tagLst xmlns:a="http://schemas.openxmlformats.org/drawingml/2006/main" xmlns:r="http://schemas.openxmlformats.org/officeDocument/2006/relationships" xmlns:p="http://schemas.openxmlformats.org/presentationml/2006/main">
  <p:tag name="MH" val="20151125163652"/>
  <p:tag name="MH_LIBRARY" val="GRAPHIC"/>
  <p:tag name="MH_TYPE" val="SubTitle"/>
  <p:tag name="MH_ORDER" val="3"/>
</p:tagLst>
</file>

<file path=ppt/tags/tag43.xml><?xml version="1.0" encoding="utf-8"?>
<p:tagLst xmlns:a="http://schemas.openxmlformats.org/drawingml/2006/main" xmlns:r="http://schemas.openxmlformats.org/officeDocument/2006/relationships" xmlns:p="http://schemas.openxmlformats.org/presentationml/2006/main">
  <p:tag name="MH" val="20151125163652"/>
  <p:tag name="MH_LIBRARY" val="GRAPHIC"/>
  <p:tag name="MH_TYPE" val="Text"/>
  <p:tag name="MH_ORDER" val="2"/>
</p:tagLst>
</file>

<file path=ppt/tags/tag44.xml><?xml version="1.0" encoding="utf-8"?>
<p:tagLst xmlns:a="http://schemas.openxmlformats.org/drawingml/2006/main" xmlns:r="http://schemas.openxmlformats.org/officeDocument/2006/relationships" xmlns:p="http://schemas.openxmlformats.org/presentationml/2006/main">
  <p:tag name="MH" val="20151125163652"/>
  <p:tag name="MH_LIBRARY" val="GRAPHIC"/>
  <p:tag name="MH_TYPE" val="SubTitle"/>
  <p:tag name="MH_ORDER" val="2"/>
</p:tagLst>
</file>

<file path=ppt/tags/tag45.xml><?xml version="1.0" encoding="utf-8"?>
<p:tagLst xmlns:a="http://schemas.openxmlformats.org/drawingml/2006/main" xmlns:r="http://schemas.openxmlformats.org/officeDocument/2006/relationships" xmlns:p="http://schemas.openxmlformats.org/presentationml/2006/main">
  <p:tag name="MH" val="20151125163652"/>
  <p:tag name="MH_LIBRARY" val="GRAPHIC"/>
  <p:tag name="MH_TYPE" val="Text"/>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51125163652"/>
  <p:tag name="MH_LIBRARY" val="GRAPHIC"/>
  <p:tag name="MH_TYPE" val="SubTitle"/>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4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4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5.xml><?xml version="1.0" encoding="utf-8"?>
<p:tagLst xmlns:a="http://schemas.openxmlformats.org/drawingml/2006/main" xmlns:r="http://schemas.openxmlformats.org/officeDocument/2006/relationships" xmlns:p="http://schemas.openxmlformats.org/presentationml/2006/main">
  <p:tag name="MH" val="20160315165636"/>
  <p:tag name="MH_LIBRARY" val="GRAPHIC"/>
  <p:tag name="MH_TYPE" val="Other"/>
  <p:tag name="MH_ORDER" val="3"/>
</p:tagLst>
</file>

<file path=ppt/tags/tag50.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51.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51218153936"/>
  <p:tag name="MH_LIBRARY" val="GRAPHIC"/>
</p:tagLst>
</file>

<file path=ppt/tags/tag52.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SubTitle"/>
  <p:tag name="MH_ORDER" val="2"/>
</p:tagLst>
</file>

<file path=ppt/tags/tag53.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SubTitle"/>
  <p:tag name="MH_ORDER" val="4"/>
</p:tagLst>
</file>

<file path=ppt/tags/tag54.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Other"/>
  <p:tag name="MH_ORDER" val="4"/>
</p:tagLst>
</file>

<file path=ppt/tags/tag55.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Text"/>
  <p:tag name="MH_ORDER" val="4"/>
</p:tagLst>
</file>

<file path=ppt/tags/tag56.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SubTitle"/>
  <p:tag name="MH_ORDER" val="3"/>
</p:tagLst>
</file>

<file path=ppt/tags/tag57.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Other"/>
  <p:tag name="MH_ORDER" val="3"/>
</p:tagLst>
</file>

<file path=ppt/tags/tag58.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Text"/>
  <p:tag name="MH_ORDER" val="3"/>
</p:tagLst>
</file>

<file path=ppt/tags/tag59.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15165636"/>
  <p:tag name="MH_LIBRARY" val="GRAPHIC"/>
  <p:tag name="MH_TYPE" val="Other"/>
  <p:tag name="MH_ORDER" val="4"/>
</p:tagLst>
</file>

<file path=ppt/tags/tag60.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Other"/>
  <p:tag name="MH_ORDER" val="2"/>
</p:tagLst>
</file>

<file path=ppt/tags/tag61.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Text"/>
  <p:tag name="MH_ORDER" val="2"/>
</p:tagLst>
</file>

<file path=ppt/tags/tag62.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SubTitle"/>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Other"/>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51125160350"/>
  <p:tag name="MH_LIBRARY" val="GRAPHIC"/>
  <p:tag name="MH_TYPE" val="Text"/>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6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6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6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69.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51218151427"/>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_TYPE" val="#NeiR#"/>
  <p:tag name="MH_NUMBER" val="4"/>
  <p:tag name="MH" val="20151218114913"/>
  <p:tag name="MH_LIBRARY" val="GRAPHIC"/>
</p:tagLst>
</file>

<file path=ppt/tags/tag70.xml><?xml version="1.0" encoding="utf-8"?>
<p:tagLst xmlns:a="http://schemas.openxmlformats.org/drawingml/2006/main" xmlns:r="http://schemas.openxmlformats.org/officeDocument/2006/relationships" xmlns:p="http://schemas.openxmlformats.org/presentationml/2006/main">
  <p:tag name="MH" val="20151125161908"/>
  <p:tag name="MH_LIBRARY" val="GRAPHIC"/>
  <p:tag name="MH_TYPE" val="Other"/>
  <p:tag name="MH_ORDER" val="4"/>
</p:tagLst>
</file>

<file path=ppt/tags/tag71.xml><?xml version="1.0" encoding="utf-8"?>
<p:tagLst xmlns:a="http://schemas.openxmlformats.org/drawingml/2006/main" xmlns:r="http://schemas.openxmlformats.org/officeDocument/2006/relationships" xmlns:p="http://schemas.openxmlformats.org/presentationml/2006/main">
  <p:tag name="MH" val="20151125161908"/>
  <p:tag name="MH_LIBRARY" val="GRAPHIC"/>
  <p:tag name="MH_TYPE" val="SubTitle"/>
  <p:tag name="MH_ORDER" val="2"/>
</p:tagLst>
</file>

<file path=ppt/tags/tag72.xml><?xml version="1.0" encoding="utf-8"?>
<p:tagLst xmlns:a="http://schemas.openxmlformats.org/drawingml/2006/main" xmlns:r="http://schemas.openxmlformats.org/officeDocument/2006/relationships" xmlns:p="http://schemas.openxmlformats.org/presentationml/2006/main">
  <p:tag name="MH" val="20151125161908"/>
  <p:tag name="MH_LIBRARY" val="GRAPHIC"/>
  <p:tag name="MH_TYPE" val="Other"/>
  <p:tag name="MH_ORDER" val="3"/>
</p:tagLst>
</file>

<file path=ppt/tags/tag73.xml><?xml version="1.0" encoding="utf-8"?>
<p:tagLst xmlns:a="http://schemas.openxmlformats.org/drawingml/2006/main" xmlns:r="http://schemas.openxmlformats.org/officeDocument/2006/relationships" xmlns:p="http://schemas.openxmlformats.org/presentationml/2006/main">
  <p:tag name="MH" val="20151125161908"/>
  <p:tag name="MH_LIBRARY" val="GRAPHIC"/>
  <p:tag name="MH_TYPE" val="SubTitle"/>
  <p:tag name="MH_ORDER" val="4"/>
</p:tagLst>
</file>

<file path=ppt/tags/tag74.xml><?xml version="1.0" encoding="utf-8"?>
<p:tagLst xmlns:a="http://schemas.openxmlformats.org/drawingml/2006/main" xmlns:r="http://schemas.openxmlformats.org/officeDocument/2006/relationships" xmlns:p="http://schemas.openxmlformats.org/presentationml/2006/main">
  <p:tag name="MH" val="20151125161908"/>
  <p:tag name="MH_LIBRARY" val="GRAPHIC"/>
  <p:tag name="MH_TYPE" val="Other"/>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51125161908"/>
  <p:tag name="MH_LIBRARY" val="GRAPHIC"/>
  <p:tag name="MH_TYPE" val="SubTitle"/>
  <p:tag name="MH_ORDER" val="3"/>
</p:tagLst>
</file>

<file path=ppt/tags/tag76.xml><?xml version="1.0" encoding="utf-8"?>
<p:tagLst xmlns:a="http://schemas.openxmlformats.org/drawingml/2006/main" xmlns:r="http://schemas.openxmlformats.org/officeDocument/2006/relationships" xmlns:p="http://schemas.openxmlformats.org/presentationml/2006/main">
  <p:tag name="MH" val="20151125161908"/>
  <p:tag name="MH_LIBRARY" val="GRAPHIC"/>
  <p:tag name="MH_TYPE" val="Other"/>
  <p:tag name="MH_ORDER" val="1"/>
</p:tagLst>
</file>

<file path=ppt/tags/tag77.xml><?xml version="1.0" encoding="utf-8"?>
<p:tagLst xmlns:a="http://schemas.openxmlformats.org/drawingml/2006/main" xmlns:r="http://schemas.openxmlformats.org/officeDocument/2006/relationships" xmlns:p="http://schemas.openxmlformats.org/presentationml/2006/main">
  <p:tag name="MH" val="20151125161908"/>
  <p:tag name="MH_LIBRARY" val="GRAPHIC"/>
  <p:tag name="MH_TYPE" val="SubTitle"/>
  <p:tag name="MH_ORDER" val="1"/>
</p:tagLst>
</file>

<file path=ppt/tags/tag7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7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8.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Freeform 4"/>
</p:tagLst>
</file>

<file path=ppt/tags/tag80.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81.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82.xml><?xml version="1.0" encoding="utf-8"?>
<p:tagLst xmlns:a="http://schemas.openxmlformats.org/drawingml/2006/main" xmlns:r="http://schemas.openxmlformats.org/officeDocument/2006/relationships" xmlns:p="http://schemas.openxmlformats.org/presentationml/2006/main">
  <p:tag name="MH_TYPE" val="#NeiR#"/>
  <p:tag name="MH" val="20151218115725"/>
  <p:tag name="MH_LIBRARY" val="GRAPHIC"/>
</p:tagLst>
</file>

<file path=ppt/tags/tag83.xml><?xml version="1.0" encoding="utf-8"?>
<p:tagLst xmlns:a="http://schemas.openxmlformats.org/drawingml/2006/main" xmlns:r="http://schemas.openxmlformats.org/officeDocument/2006/relationships" xmlns:p="http://schemas.openxmlformats.org/presentationml/2006/main">
  <p:tag name="MH" val="20151218115725"/>
  <p:tag name="MH_LIBRARY" val="GRAPHIC"/>
  <p:tag name="MH_ORDER" val="文本框 13"/>
</p:tagLst>
</file>

<file path=ppt/tags/tag84.xml><?xml version="1.0" encoding="utf-8"?>
<p:tagLst xmlns:a="http://schemas.openxmlformats.org/drawingml/2006/main" xmlns:r="http://schemas.openxmlformats.org/officeDocument/2006/relationships" xmlns:p="http://schemas.openxmlformats.org/presentationml/2006/main">
  <p:tag name="MH" val="20151218115725"/>
  <p:tag name="MH_LIBRARY" val="GRAPHIC"/>
  <p:tag name="MH_ORDER" val="Rectangle 2"/>
</p:tagLst>
</file>

<file path=ppt/tags/tag85.xml><?xml version="1.0" encoding="utf-8"?>
<p:tagLst xmlns:a="http://schemas.openxmlformats.org/drawingml/2006/main" xmlns:r="http://schemas.openxmlformats.org/officeDocument/2006/relationships" xmlns:p="http://schemas.openxmlformats.org/presentationml/2006/main">
  <p:tag name="MH" val="20151125170528"/>
  <p:tag name="MH_LIBRARY" val="GRAPHIC"/>
  <p:tag name="MH_ORDER" val="Oval 21"/>
</p:tagLst>
</file>

<file path=ppt/tags/tag86.xml><?xml version="1.0" encoding="utf-8"?>
<p:tagLst xmlns:a="http://schemas.openxmlformats.org/drawingml/2006/main" xmlns:r="http://schemas.openxmlformats.org/officeDocument/2006/relationships" xmlns:p="http://schemas.openxmlformats.org/presentationml/2006/main">
  <p:tag name="MH" val="20151125170528"/>
  <p:tag name="MH_LIBRARY" val="GRAPHIC"/>
  <p:tag name="MH_ORDER" val="文本框 23"/>
</p:tagLst>
</file>

<file path=ppt/tags/tag87.xml><?xml version="1.0" encoding="utf-8"?>
<p:tagLst xmlns:a="http://schemas.openxmlformats.org/drawingml/2006/main" xmlns:r="http://schemas.openxmlformats.org/officeDocument/2006/relationships" xmlns:p="http://schemas.openxmlformats.org/presentationml/2006/main">
  <p:tag name="MH" val="20151125170528"/>
  <p:tag name="MH_LIBRARY" val="GRAPHIC"/>
  <p:tag name="MH_ORDER" val="文本框 23"/>
</p:tagLst>
</file>

<file path=ppt/tags/tag8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89.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9.xml><?xml version="1.0" encoding="utf-8"?>
<p:tagLst xmlns:a="http://schemas.openxmlformats.org/drawingml/2006/main" xmlns:r="http://schemas.openxmlformats.org/officeDocument/2006/relationships" xmlns:p="http://schemas.openxmlformats.org/presentationml/2006/main">
  <p:tag name="MH" val="20151218114913"/>
  <p:tag name="MH_LIBRARY" val="GRAPHIC"/>
  <p:tag name="MH_ORDER" val="Freeform 5"/>
</p:tagLst>
</file>

<file path=ppt/tags/tag90.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91.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92.xml><?xml version="1.0" encoding="utf-8"?>
<p:tagLst xmlns:a="http://schemas.openxmlformats.org/drawingml/2006/main" xmlns:r="http://schemas.openxmlformats.org/officeDocument/2006/relationships" xmlns:p="http://schemas.openxmlformats.org/presentationml/2006/main">
  <p:tag name="MH" val="20151125170528"/>
  <p:tag name="MH_LIBRARY" val="GRAPHIC"/>
  <p:tag name="MH_ORDER" val="Oval 21"/>
</p:tagLst>
</file>

<file path=ppt/tags/tag93.xml><?xml version="1.0" encoding="utf-8"?>
<p:tagLst xmlns:a="http://schemas.openxmlformats.org/drawingml/2006/main" xmlns:r="http://schemas.openxmlformats.org/officeDocument/2006/relationships" xmlns:p="http://schemas.openxmlformats.org/presentationml/2006/main">
  <p:tag name="MH" val="20151125170528"/>
  <p:tag name="MH_LIBRARY" val="GRAPHIC"/>
  <p:tag name="MH_ORDER" val="文本框 23"/>
</p:tagLst>
</file>

<file path=ppt/tags/tag94.xml><?xml version="1.0" encoding="utf-8"?>
<p:tagLst xmlns:a="http://schemas.openxmlformats.org/drawingml/2006/main" xmlns:r="http://schemas.openxmlformats.org/officeDocument/2006/relationships" xmlns:p="http://schemas.openxmlformats.org/presentationml/2006/main">
  <p:tag name="MH" val="20151125170528"/>
  <p:tag name="MH_LIBRARY" val="GRAPHIC"/>
  <p:tag name="MH_ORDER" val="文本框 23"/>
</p:tagLst>
</file>

<file path=ppt/tags/tag95.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4"/>
</p:tagLst>
</file>

<file path=ppt/tags/tag96.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Freeform 5"/>
</p:tagLst>
</file>

<file path=ppt/tags/tag97.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6"/>
</p:tagLst>
</file>

<file path=ppt/tags/tag98.xml><?xml version="1.0" encoding="utf-8"?>
<p:tagLst xmlns:a="http://schemas.openxmlformats.org/drawingml/2006/main" xmlns:r="http://schemas.openxmlformats.org/officeDocument/2006/relationships" xmlns:p="http://schemas.openxmlformats.org/presentationml/2006/main">
  <p:tag name="MH" val="20151218150003"/>
  <p:tag name="MH_LIBRARY" val="GRAPHIC"/>
  <p:tag name="MH_ORDER" val="Rectangle 7"/>
</p:tagLst>
</file>

<file path=ppt/tags/tag99.xml><?xml version="1.0" encoding="utf-8"?>
<p:tagLst xmlns:a="http://schemas.openxmlformats.org/drawingml/2006/main" xmlns:r="http://schemas.openxmlformats.org/officeDocument/2006/relationships" xmlns:p="http://schemas.openxmlformats.org/presentationml/2006/main">
  <p:tag name="MH" val="20151125172330"/>
  <p:tag name="MH_LIBRARY" val="GRAPHIC"/>
  <p:tag name="MH_TYPE" val="Desc"/>
  <p:tag name="MH_ORDER" val="1"/>
</p:tagLst>
</file>

<file path=ppt/theme/theme1.xml><?xml version="1.0" encoding="utf-8"?>
<a:theme xmlns:a="http://schemas.openxmlformats.org/drawingml/2006/main" name="自定义设计方案">
  <a:themeElements>
    <a:clrScheme name="自定义 1">
      <a:dk1>
        <a:srgbClr val="FFFFFF"/>
      </a:dk1>
      <a:lt1>
        <a:srgbClr val="595959"/>
      </a:lt1>
      <a:dk2>
        <a:srgbClr val="FFFFFF"/>
      </a:dk2>
      <a:lt2>
        <a:srgbClr val="595959"/>
      </a:lt2>
      <a:accent1>
        <a:srgbClr val="5B9BD5"/>
      </a:accent1>
      <a:accent2>
        <a:srgbClr val="ED7D31"/>
      </a:accent2>
      <a:accent3>
        <a:srgbClr val="FFC000"/>
      </a:accent3>
      <a:accent4>
        <a:srgbClr val="4472C4"/>
      </a:accent4>
      <a:accent5>
        <a:srgbClr val="70AD47"/>
      </a:accent5>
      <a:accent6>
        <a:srgbClr val="C00000"/>
      </a:accent6>
      <a:hlink>
        <a:srgbClr val="0563C1"/>
      </a:hlink>
      <a:folHlink>
        <a:srgbClr val="954F72"/>
      </a:folHlink>
    </a:clrScheme>
    <a:fontScheme name="自定义 2">
      <a:majorFont>
        <a:latin typeface="Baskerville Old Face"/>
        <a:ea typeface="微软雅黑"/>
        <a:cs typeface=""/>
      </a:majorFont>
      <a:minorFont>
        <a:latin typeface="Calibri"/>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60PPBG">
  <a:themeElements>
    <a:clrScheme name="自定义 234">
      <a:dk1>
        <a:srgbClr val="5F5F5F"/>
      </a:dk1>
      <a:lt1>
        <a:srgbClr val="FFFFFF"/>
      </a:lt1>
      <a:dk2>
        <a:srgbClr val="FFFFFF"/>
      </a:dk2>
      <a:lt2>
        <a:srgbClr val="4D4D4D"/>
      </a:lt2>
      <a:accent1>
        <a:srgbClr val="046FB6"/>
      </a:accent1>
      <a:accent2>
        <a:srgbClr val="22B1DE"/>
      </a:accent2>
      <a:accent3>
        <a:srgbClr val="7B93D7"/>
      </a:accent3>
      <a:accent4>
        <a:srgbClr val="5D76BA"/>
      </a:accent4>
      <a:accent5>
        <a:srgbClr val="3DBFD1"/>
      </a:accent5>
      <a:accent6>
        <a:srgbClr val="FFC000"/>
      </a:accent6>
      <a:hlink>
        <a:srgbClr val="00B0F0"/>
      </a:hlink>
      <a:folHlink>
        <a:srgbClr val="AFB2B4"/>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A000120141114A24KPBG</Template>
  <TotalTime>544</TotalTime>
  <Words>2481</Words>
  <Application>Microsoft Office PowerPoint</Application>
  <PresentationFormat>宽屏</PresentationFormat>
  <Paragraphs>251</Paragraphs>
  <Slides>30</Slides>
  <Notes>6</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30</vt:i4>
      </vt:variant>
    </vt:vector>
  </HeadingPairs>
  <TitlesOfParts>
    <vt:vector size="49" baseType="lpstr">
      <vt:lpstr>Adobe Gothic Std B</vt:lpstr>
      <vt:lpstr>Gungsuh</vt:lpstr>
      <vt:lpstr>黑体</vt:lpstr>
      <vt:lpstr>华文琥珀</vt:lpstr>
      <vt:lpstr>华文细黑</vt:lpstr>
      <vt:lpstr>宋体</vt:lpstr>
      <vt:lpstr>微软雅黑</vt:lpstr>
      <vt:lpstr>幼圆</vt:lpstr>
      <vt:lpstr>Arial</vt:lpstr>
      <vt:lpstr>Arial Rounded MT Bold</vt:lpstr>
      <vt:lpstr>Baskerville Old Face</vt:lpstr>
      <vt:lpstr>Calibri</vt:lpstr>
      <vt:lpstr>Calibri Light</vt:lpstr>
      <vt:lpstr>Franklin Gothic Medium</vt:lpstr>
      <vt:lpstr>Impact</vt:lpstr>
      <vt:lpstr>Wingdings</vt:lpstr>
      <vt:lpstr>自定义设计方案</vt:lpstr>
      <vt:lpstr>A000120140530A60PPBG</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26</cp:revision>
  <dcterms:created xsi:type="dcterms:W3CDTF">2015-12-18T02:34:43Z</dcterms:created>
  <dcterms:modified xsi:type="dcterms:W3CDTF">2016-11-12T11:56:31Z</dcterms:modified>
  <cp:category>锐旗设计；https://9ppt.taobao.com</cp:category>
</cp:coreProperties>
</file>